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e440adb521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4c5c925834b9f"/>
  </p:sldMasterIdLst>
  <p:sldIdLst>
    <p:sldId xmlns:r="http://schemas.openxmlformats.org/officeDocument/2006/relationships" id="256" r:id="R81599627a8574e0e"/>
    <p:sldId xmlns:r="http://schemas.openxmlformats.org/officeDocument/2006/relationships" id="257" r:id="Rcc8877d1a19b43ac"/>
    <p:sldId xmlns:r="http://schemas.openxmlformats.org/officeDocument/2006/relationships" id="258" r:id="Re9d77f0349e04a1a"/>
    <p:sldId xmlns:r="http://schemas.openxmlformats.org/officeDocument/2006/relationships" id="259" r:id="Rbcaa875f80134a17"/>
    <p:sldId xmlns:r="http://schemas.openxmlformats.org/officeDocument/2006/relationships" id="260" r:id="R4a6684fbf2b54a2a"/>
    <p:sldId xmlns:r="http://schemas.openxmlformats.org/officeDocument/2006/relationships" id="261" r:id="R928ec0e0fff4461f"/>
    <p:sldId xmlns:r="http://schemas.openxmlformats.org/officeDocument/2006/relationships" id="262" r:id="R985078faf1244b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4c5c925834b9f" /><Relationship Type="http://schemas.openxmlformats.org/officeDocument/2006/relationships/slide" Target="/ppt/slides/slide1.xml" Id="R81599627a8574e0e" /><Relationship Type="http://schemas.openxmlformats.org/officeDocument/2006/relationships/slide" Target="/ppt/slides/slide2.xml" Id="Rcc8877d1a19b43ac" /><Relationship Type="http://schemas.openxmlformats.org/officeDocument/2006/relationships/slide" Target="/ppt/slides/slide3.xml" Id="Re9d77f0349e04a1a" /><Relationship Type="http://schemas.openxmlformats.org/officeDocument/2006/relationships/slide" Target="/ppt/slides/slide4.xml" Id="Rbcaa875f80134a17" /><Relationship Type="http://schemas.openxmlformats.org/officeDocument/2006/relationships/slide" Target="/ppt/slides/slide5.xml" Id="R4a6684fbf2b54a2a" /><Relationship Type="http://schemas.openxmlformats.org/officeDocument/2006/relationships/slide" Target="/ppt/slides/slide6.xml" Id="R928ec0e0fff4461f" /><Relationship Type="http://schemas.openxmlformats.org/officeDocument/2006/relationships/slide" Target="/ppt/slides/slide7.xml" Id="R985078faf1244b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0d687bf76649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58e07dc904cdc" /><Relationship Type="http://schemas.openxmlformats.org/officeDocument/2006/relationships/theme" Target="/ppt/slideMasters/theme/theme1.xml" Id="R48f28c8ad102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758e07dc904c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783eb0e3e42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184eac9a04d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b6b45cd67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bcb41e04249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3ea69d47140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d6d7550bf4b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5ebd23a0b41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