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3cb551eb8d47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7ff500bcbe451b"/>
  </p:sldMasterIdLst>
  <p:sldIdLst>
    <p:sldId xmlns:r="http://schemas.openxmlformats.org/officeDocument/2006/relationships" id="256" r:id="Rdb8cbf8c28e04d67"/>
    <p:sldId xmlns:r="http://schemas.openxmlformats.org/officeDocument/2006/relationships" id="257" r:id="R7e90e1a63c344fbd"/>
    <p:sldId xmlns:r="http://schemas.openxmlformats.org/officeDocument/2006/relationships" id="258" r:id="R94f65b1927394732"/>
    <p:sldId xmlns:r="http://schemas.openxmlformats.org/officeDocument/2006/relationships" id="259" r:id="Rc6a527ab73b149ec"/>
    <p:sldId xmlns:r="http://schemas.openxmlformats.org/officeDocument/2006/relationships" id="260" r:id="R5eb5700412b845c0"/>
    <p:sldId xmlns:r="http://schemas.openxmlformats.org/officeDocument/2006/relationships" id="261" r:id="Rcb65cb14f28243ac"/>
    <p:sldId xmlns:r="http://schemas.openxmlformats.org/officeDocument/2006/relationships" id="262" r:id="R8c7f3927fcb246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7ff500bcbe451b" /><Relationship Type="http://schemas.openxmlformats.org/officeDocument/2006/relationships/slide" Target="/ppt/slides/slide1.xml" Id="Rdb8cbf8c28e04d67" /><Relationship Type="http://schemas.openxmlformats.org/officeDocument/2006/relationships/slide" Target="/ppt/slides/slide2.xml" Id="R7e90e1a63c344fbd" /><Relationship Type="http://schemas.openxmlformats.org/officeDocument/2006/relationships/slide" Target="/ppt/slides/slide3.xml" Id="R94f65b1927394732" /><Relationship Type="http://schemas.openxmlformats.org/officeDocument/2006/relationships/slide" Target="/ppt/slides/slide4.xml" Id="Rc6a527ab73b149ec" /><Relationship Type="http://schemas.openxmlformats.org/officeDocument/2006/relationships/slide" Target="/ppt/slides/slide5.xml" Id="R5eb5700412b845c0" /><Relationship Type="http://schemas.openxmlformats.org/officeDocument/2006/relationships/slide" Target="/ppt/slides/slide6.xml" Id="Rcb65cb14f28243ac" /><Relationship Type="http://schemas.openxmlformats.org/officeDocument/2006/relationships/slide" Target="/ppt/slides/slide7.xml" Id="R8c7f3927fcb246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c62e07714641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47a473db347b3" /><Relationship Type="http://schemas.openxmlformats.org/officeDocument/2006/relationships/theme" Target="/ppt/slideMasters/theme/theme1.xml" Id="Rf7dfc3fc867b42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247a473db347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5e46bf79e48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2b4f4d8514b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8db3a7bad4c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aba890c844f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c5db9874e4c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ae992f0b941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51fe3152044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STEINBAKKEN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2 496 978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78 254 931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80 285 378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EIRIN MONG DVERSNES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Kråkefjellveien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925 803 421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