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40c6eb5b2143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6c54bbec2a4e05"/>
  </p:sldMasterIdLst>
  <p:sldIdLst>
    <p:sldId xmlns:r="http://schemas.openxmlformats.org/officeDocument/2006/relationships" id="256" r:id="R0e303a9399ac41ad"/>
    <p:sldId xmlns:r="http://schemas.openxmlformats.org/officeDocument/2006/relationships" id="257" r:id="R69e27a1680594174"/>
    <p:sldId xmlns:r="http://schemas.openxmlformats.org/officeDocument/2006/relationships" id="258" r:id="R58823a8b76e249d6"/>
    <p:sldId xmlns:r="http://schemas.openxmlformats.org/officeDocument/2006/relationships" id="259" r:id="R0a688ff72ed64d84"/>
    <p:sldId xmlns:r="http://schemas.openxmlformats.org/officeDocument/2006/relationships" id="260" r:id="R696352c80f2a48f8"/>
    <p:sldId xmlns:r="http://schemas.openxmlformats.org/officeDocument/2006/relationships" id="261" r:id="Rcb7eb3886a924b26"/>
    <p:sldId xmlns:r="http://schemas.openxmlformats.org/officeDocument/2006/relationships" id="262" r:id="Rfc6f677e2c5c4b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6c54bbec2a4e05" /><Relationship Type="http://schemas.openxmlformats.org/officeDocument/2006/relationships/slide" Target="/ppt/slides/slide1.xml" Id="R0e303a9399ac41ad" /><Relationship Type="http://schemas.openxmlformats.org/officeDocument/2006/relationships/slide" Target="/ppt/slides/slide2.xml" Id="R69e27a1680594174" /><Relationship Type="http://schemas.openxmlformats.org/officeDocument/2006/relationships/slide" Target="/ppt/slides/slide3.xml" Id="R58823a8b76e249d6" /><Relationship Type="http://schemas.openxmlformats.org/officeDocument/2006/relationships/slide" Target="/ppt/slides/slide4.xml" Id="R0a688ff72ed64d84" /><Relationship Type="http://schemas.openxmlformats.org/officeDocument/2006/relationships/slide" Target="/ppt/slides/slide5.xml" Id="R696352c80f2a48f8" /><Relationship Type="http://schemas.openxmlformats.org/officeDocument/2006/relationships/slide" Target="/ppt/slides/slide6.xml" Id="Rcb7eb3886a924b26" /><Relationship Type="http://schemas.openxmlformats.org/officeDocument/2006/relationships/slide" Target="/ppt/slides/slide7.xml" Id="Rfc6f677e2c5c4b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5aa9add2bb4a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1e5d25d364a9c" /><Relationship Type="http://schemas.openxmlformats.org/officeDocument/2006/relationships/theme" Target="/ppt/slideMasters/theme/theme1.xml" Id="R43138322d75742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d1e5d25d364a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06f77948044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72e91dc9a47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57ba3f9cd4c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5c73d7efb42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94131d51f40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9e5775ad043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150b7013c49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KD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5 781 466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38 565 237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38 965 999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LARS-MARTIN KROHN-DALE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ACEL INVEST AS, Ystenesgata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925 817 821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