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aea8fa812448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7cc86d879c4b25"/>
  </p:sldMasterIdLst>
  <p:sldIdLst>
    <p:sldId xmlns:r="http://schemas.openxmlformats.org/officeDocument/2006/relationships" id="256" r:id="R2d71a834b8044c63"/>
    <p:sldId xmlns:r="http://schemas.openxmlformats.org/officeDocument/2006/relationships" id="257" r:id="R37d84e0103d14794"/>
    <p:sldId xmlns:r="http://schemas.openxmlformats.org/officeDocument/2006/relationships" id="258" r:id="R08b26afd18e24ec4"/>
    <p:sldId xmlns:r="http://schemas.openxmlformats.org/officeDocument/2006/relationships" id="259" r:id="R7d2d30c3923d4db6"/>
    <p:sldId xmlns:r="http://schemas.openxmlformats.org/officeDocument/2006/relationships" id="260" r:id="R6831234f14794bea"/>
    <p:sldId xmlns:r="http://schemas.openxmlformats.org/officeDocument/2006/relationships" id="261" r:id="Rc44b487c5e6c4375"/>
    <p:sldId xmlns:r="http://schemas.openxmlformats.org/officeDocument/2006/relationships" id="262" r:id="Rb46b2230ac004c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cc86d879c4b25" /><Relationship Type="http://schemas.openxmlformats.org/officeDocument/2006/relationships/slide" Target="/ppt/slides/slide1.xml" Id="R2d71a834b8044c63" /><Relationship Type="http://schemas.openxmlformats.org/officeDocument/2006/relationships/slide" Target="/ppt/slides/slide2.xml" Id="R37d84e0103d14794" /><Relationship Type="http://schemas.openxmlformats.org/officeDocument/2006/relationships/slide" Target="/ppt/slides/slide3.xml" Id="R08b26afd18e24ec4" /><Relationship Type="http://schemas.openxmlformats.org/officeDocument/2006/relationships/slide" Target="/ppt/slides/slide4.xml" Id="R7d2d30c3923d4db6" /><Relationship Type="http://schemas.openxmlformats.org/officeDocument/2006/relationships/slide" Target="/ppt/slides/slide5.xml" Id="R6831234f14794bea" /><Relationship Type="http://schemas.openxmlformats.org/officeDocument/2006/relationships/slide" Target="/ppt/slides/slide6.xml" Id="Rc44b487c5e6c4375" /><Relationship Type="http://schemas.openxmlformats.org/officeDocument/2006/relationships/slide" Target="/ppt/slides/slide7.xml" Id="Rb46b2230ac004c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e9d38760443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bcf207bde4626" /><Relationship Type="http://schemas.openxmlformats.org/officeDocument/2006/relationships/theme" Target="/ppt/slideMasters/theme/theme1.xml" Id="R205b562e7b174f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0bcf207bde46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41b98495a45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c8407c9f149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38e1324f54c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66836d20d46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3efbd45af48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5a7f04c6349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88b60a985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