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9d469897c0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a2356158240d7"/>
  </p:sldMasterIdLst>
  <p:sldIdLst>
    <p:sldId xmlns:r="http://schemas.openxmlformats.org/officeDocument/2006/relationships" id="256" r:id="R1e241d33299e4543"/>
    <p:sldId xmlns:r="http://schemas.openxmlformats.org/officeDocument/2006/relationships" id="257" r:id="Rc73b80d7ffe04984"/>
    <p:sldId xmlns:r="http://schemas.openxmlformats.org/officeDocument/2006/relationships" id="258" r:id="Ra92220b3e5844c30"/>
    <p:sldId xmlns:r="http://schemas.openxmlformats.org/officeDocument/2006/relationships" id="259" r:id="R26177ac7e93545aa"/>
    <p:sldId xmlns:r="http://schemas.openxmlformats.org/officeDocument/2006/relationships" id="260" r:id="R613256b89d084d08"/>
    <p:sldId xmlns:r="http://schemas.openxmlformats.org/officeDocument/2006/relationships" id="261" r:id="R06db293ff60946cf"/>
    <p:sldId xmlns:r="http://schemas.openxmlformats.org/officeDocument/2006/relationships" id="262" r:id="Rb601bdf2c46d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a2356158240d7" /><Relationship Type="http://schemas.openxmlformats.org/officeDocument/2006/relationships/slide" Target="/ppt/slides/slide1.xml" Id="R1e241d33299e4543" /><Relationship Type="http://schemas.openxmlformats.org/officeDocument/2006/relationships/slide" Target="/ppt/slides/slide2.xml" Id="Rc73b80d7ffe04984" /><Relationship Type="http://schemas.openxmlformats.org/officeDocument/2006/relationships/slide" Target="/ppt/slides/slide3.xml" Id="Ra92220b3e5844c30" /><Relationship Type="http://schemas.openxmlformats.org/officeDocument/2006/relationships/slide" Target="/ppt/slides/slide4.xml" Id="R26177ac7e93545aa" /><Relationship Type="http://schemas.openxmlformats.org/officeDocument/2006/relationships/slide" Target="/ppt/slides/slide5.xml" Id="R613256b89d084d08" /><Relationship Type="http://schemas.openxmlformats.org/officeDocument/2006/relationships/slide" Target="/ppt/slides/slide6.xml" Id="R06db293ff60946cf" /><Relationship Type="http://schemas.openxmlformats.org/officeDocument/2006/relationships/slide" Target="/ppt/slides/slide7.xml" Id="Rb601bdf2c46d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1b09badb2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ab8c53684a2a" /><Relationship Type="http://schemas.openxmlformats.org/officeDocument/2006/relationships/theme" Target="/ppt/slideMasters/theme/theme1.xml" Id="Rdf0d503b7ca7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47ab8c5368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a7303c15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938c340ba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950e6dc4d4d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8a2e9fbe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620efb22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cf9e40fd94f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40c4f45b6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