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445975b12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ffd45fbfa4319"/>
  </p:sldMasterIdLst>
  <p:sldIdLst>
    <p:sldId xmlns:r="http://schemas.openxmlformats.org/officeDocument/2006/relationships" id="256" r:id="Reea13acca98748a5"/>
    <p:sldId xmlns:r="http://schemas.openxmlformats.org/officeDocument/2006/relationships" id="257" r:id="Red5e4ea7a47e4b22"/>
    <p:sldId xmlns:r="http://schemas.openxmlformats.org/officeDocument/2006/relationships" id="258" r:id="R81f3120bcaff46e3"/>
    <p:sldId xmlns:r="http://schemas.openxmlformats.org/officeDocument/2006/relationships" id="259" r:id="R0e13c1e20ea341fa"/>
    <p:sldId xmlns:r="http://schemas.openxmlformats.org/officeDocument/2006/relationships" id="260" r:id="R3e9e03d99c754397"/>
    <p:sldId xmlns:r="http://schemas.openxmlformats.org/officeDocument/2006/relationships" id="261" r:id="R242b9149011747f9"/>
    <p:sldId xmlns:r="http://schemas.openxmlformats.org/officeDocument/2006/relationships" id="262" r:id="R5ce9ef414b4e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ffd45fbfa4319" /><Relationship Type="http://schemas.openxmlformats.org/officeDocument/2006/relationships/slide" Target="/ppt/slides/slide1.xml" Id="Reea13acca98748a5" /><Relationship Type="http://schemas.openxmlformats.org/officeDocument/2006/relationships/slide" Target="/ppt/slides/slide2.xml" Id="Red5e4ea7a47e4b22" /><Relationship Type="http://schemas.openxmlformats.org/officeDocument/2006/relationships/slide" Target="/ppt/slides/slide3.xml" Id="R81f3120bcaff46e3" /><Relationship Type="http://schemas.openxmlformats.org/officeDocument/2006/relationships/slide" Target="/ppt/slides/slide4.xml" Id="R0e13c1e20ea341fa" /><Relationship Type="http://schemas.openxmlformats.org/officeDocument/2006/relationships/slide" Target="/ppt/slides/slide5.xml" Id="R3e9e03d99c754397" /><Relationship Type="http://schemas.openxmlformats.org/officeDocument/2006/relationships/slide" Target="/ppt/slides/slide6.xml" Id="R242b9149011747f9" /><Relationship Type="http://schemas.openxmlformats.org/officeDocument/2006/relationships/slide" Target="/ppt/slides/slide7.xml" Id="R5ce9ef414b4e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173c27b8a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6282d25c14121" /><Relationship Type="http://schemas.openxmlformats.org/officeDocument/2006/relationships/theme" Target="/ppt/slideMasters/theme/theme1.xml" Id="R960bf4384db2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6282d25c1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b510fa0b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28f721cb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3133061f1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45c90ad7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b9ffdad60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764797cb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3171a685b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SJOVA &amp; SJAVEN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SJOVA &amp; SJAVEN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956 645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KARLSTRØM ASTRID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Baades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