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9613b813b44c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5ae6a8997e4101"/>
  </p:sldMasterIdLst>
  <p:sldIdLst>
    <p:sldId xmlns:r="http://schemas.openxmlformats.org/officeDocument/2006/relationships" id="256" r:id="R262d3571814749b1"/>
    <p:sldId xmlns:r="http://schemas.openxmlformats.org/officeDocument/2006/relationships" id="257" r:id="Rf789f4903c18437d"/>
    <p:sldId xmlns:r="http://schemas.openxmlformats.org/officeDocument/2006/relationships" id="258" r:id="R5686d322d7174bd7"/>
    <p:sldId xmlns:r="http://schemas.openxmlformats.org/officeDocument/2006/relationships" id="259" r:id="R91f5ecee2ea34ffa"/>
    <p:sldId xmlns:r="http://schemas.openxmlformats.org/officeDocument/2006/relationships" id="260" r:id="R09472c5beea743fa"/>
    <p:sldId xmlns:r="http://schemas.openxmlformats.org/officeDocument/2006/relationships" id="261" r:id="Rd1a67473baa447bb"/>
    <p:sldId xmlns:r="http://schemas.openxmlformats.org/officeDocument/2006/relationships" id="262" r:id="R59659431455540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5ae6a8997e4101" /><Relationship Type="http://schemas.openxmlformats.org/officeDocument/2006/relationships/slide" Target="/ppt/slides/slide1.xml" Id="R262d3571814749b1" /><Relationship Type="http://schemas.openxmlformats.org/officeDocument/2006/relationships/slide" Target="/ppt/slides/slide2.xml" Id="Rf789f4903c18437d" /><Relationship Type="http://schemas.openxmlformats.org/officeDocument/2006/relationships/slide" Target="/ppt/slides/slide3.xml" Id="R5686d322d7174bd7" /><Relationship Type="http://schemas.openxmlformats.org/officeDocument/2006/relationships/slide" Target="/ppt/slides/slide4.xml" Id="R91f5ecee2ea34ffa" /><Relationship Type="http://schemas.openxmlformats.org/officeDocument/2006/relationships/slide" Target="/ppt/slides/slide5.xml" Id="R09472c5beea743fa" /><Relationship Type="http://schemas.openxmlformats.org/officeDocument/2006/relationships/slide" Target="/ppt/slides/slide6.xml" Id="Rd1a67473baa447bb" /><Relationship Type="http://schemas.openxmlformats.org/officeDocument/2006/relationships/slide" Target="/ppt/slides/slide7.xml" Id="R59659431455540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cf6fdcbfbe42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88759d953e4a50" /><Relationship Type="http://schemas.openxmlformats.org/officeDocument/2006/relationships/theme" Target="/ppt/slideMasters/theme/theme1.xml" Id="R973b42b5552a43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88759d953e4a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b7719c08cf49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951e7d05f5414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1de5ba5d014f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ccdbf3385943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9d444527b3449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a31f557ddc411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54c03feea848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HÆHRE &amp; ISACHSEN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HÆHRE &amp; ISACHSEN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HÆHRE &amp; ISACHSEN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HÆHRE &amp; ISACHSEN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HÆHRE &amp; ISACHSEN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HÆHRE &amp; ISACHSEN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−37 713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766 436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8 190 492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HÆHRE &amp; ISACHSEN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INFRA GROUP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HÆHRE &amp; ISACHSEN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925 835 889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HÆHRE &amp; ISACHSEN INVEST AS</a:t>
            </a:r>
          </a:p>
        </p:txBody>
      </p:sp>
    </p:spTree>
  </p:cSld>
  <p:clrMapOvr>
    <a:masterClrMapping xmlns:a="http://schemas.openxmlformats.org/drawingml/2006/main"/>
  </p:clrMapOvr>
</p:sld>
</file>