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c4593353e94a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da47ef61db454e"/>
  </p:sldMasterIdLst>
  <p:sldIdLst>
    <p:sldId xmlns:r="http://schemas.openxmlformats.org/officeDocument/2006/relationships" id="256" r:id="R646e21e8d5334cf3"/>
    <p:sldId xmlns:r="http://schemas.openxmlformats.org/officeDocument/2006/relationships" id="257" r:id="Rc2a980f1a4144950"/>
    <p:sldId xmlns:r="http://schemas.openxmlformats.org/officeDocument/2006/relationships" id="258" r:id="R9b73ca988a764ffd"/>
    <p:sldId xmlns:r="http://schemas.openxmlformats.org/officeDocument/2006/relationships" id="259" r:id="R6a8d42f2c57f4272"/>
    <p:sldId xmlns:r="http://schemas.openxmlformats.org/officeDocument/2006/relationships" id="260" r:id="Rfe07a1234e98438e"/>
    <p:sldId xmlns:r="http://schemas.openxmlformats.org/officeDocument/2006/relationships" id="261" r:id="Re14856501a5d46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da47ef61db454e" /><Relationship Type="http://schemas.openxmlformats.org/officeDocument/2006/relationships/slide" Target="/ppt/slides/slide1.xml" Id="R646e21e8d5334cf3" /><Relationship Type="http://schemas.openxmlformats.org/officeDocument/2006/relationships/slide" Target="/ppt/slides/slide2.xml" Id="Rc2a980f1a4144950" /><Relationship Type="http://schemas.openxmlformats.org/officeDocument/2006/relationships/slide" Target="/ppt/slides/slide3.xml" Id="R9b73ca988a764ffd" /><Relationship Type="http://schemas.openxmlformats.org/officeDocument/2006/relationships/slide" Target="/ppt/slides/slide4.xml" Id="R6a8d42f2c57f4272" /><Relationship Type="http://schemas.openxmlformats.org/officeDocument/2006/relationships/slide" Target="/ppt/slides/slide5.xml" Id="Rfe07a1234e98438e" /><Relationship Type="http://schemas.openxmlformats.org/officeDocument/2006/relationships/slide" Target="/ppt/slides/slide6.xml" Id="Re14856501a5d46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0c2f556d541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9741f3a0d4bf8" /><Relationship Type="http://schemas.openxmlformats.org/officeDocument/2006/relationships/theme" Target="/ppt/slideMasters/theme/theme1.xml" Id="R435a74175b2c49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29741f3a0d4b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33cbd25c641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a104ed35847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fe6b8265745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06a8cfe4249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5b5e401244c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ec6031a9642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