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ef403753a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c12bdef7c478a"/>
  </p:sldMasterIdLst>
  <p:sldIdLst>
    <p:sldId xmlns:r="http://schemas.openxmlformats.org/officeDocument/2006/relationships" id="256" r:id="R7060fb40d400478c"/>
    <p:sldId xmlns:r="http://schemas.openxmlformats.org/officeDocument/2006/relationships" id="257" r:id="Rcb049f91962942b0"/>
    <p:sldId xmlns:r="http://schemas.openxmlformats.org/officeDocument/2006/relationships" id="258" r:id="Raea6fcb6a8b84875"/>
    <p:sldId xmlns:r="http://schemas.openxmlformats.org/officeDocument/2006/relationships" id="259" r:id="Rbc3fa4482d954ce9"/>
    <p:sldId xmlns:r="http://schemas.openxmlformats.org/officeDocument/2006/relationships" id="260" r:id="R7af99a92977e4e32"/>
    <p:sldId xmlns:r="http://schemas.openxmlformats.org/officeDocument/2006/relationships" id="261" r:id="R7ddd989eedd3472f"/>
    <p:sldId xmlns:r="http://schemas.openxmlformats.org/officeDocument/2006/relationships" id="262" r:id="Raf4312e2cc94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c12bdef7c478a" /><Relationship Type="http://schemas.openxmlformats.org/officeDocument/2006/relationships/slide" Target="/ppt/slides/slide1.xml" Id="R7060fb40d400478c" /><Relationship Type="http://schemas.openxmlformats.org/officeDocument/2006/relationships/slide" Target="/ppt/slides/slide2.xml" Id="Rcb049f91962942b0" /><Relationship Type="http://schemas.openxmlformats.org/officeDocument/2006/relationships/slide" Target="/ppt/slides/slide3.xml" Id="Raea6fcb6a8b84875" /><Relationship Type="http://schemas.openxmlformats.org/officeDocument/2006/relationships/slide" Target="/ppt/slides/slide4.xml" Id="Rbc3fa4482d954ce9" /><Relationship Type="http://schemas.openxmlformats.org/officeDocument/2006/relationships/slide" Target="/ppt/slides/slide5.xml" Id="R7af99a92977e4e32" /><Relationship Type="http://schemas.openxmlformats.org/officeDocument/2006/relationships/slide" Target="/ppt/slides/slide6.xml" Id="R7ddd989eedd3472f" /><Relationship Type="http://schemas.openxmlformats.org/officeDocument/2006/relationships/slide" Target="/ppt/slides/slide7.xml" Id="Raf4312e2cc94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8f084be17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a16b714db49e7" /><Relationship Type="http://schemas.openxmlformats.org/officeDocument/2006/relationships/theme" Target="/ppt/slideMasters/theme/theme1.xml" Id="R7fc265cc695d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fa16b714db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23bb90610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9df31be0c46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87f13f8d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721f94d5742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2444045346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aa5b67c0b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f289b721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