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323d1d5af24c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31eaa781ea4a5d"/>
  </p:sldMasterIdLst>
  <p:sldIdLst>
    <p:sldId xmlns:r="http://schemas.openxmlformats.org/officeDocument/2006/relationships" id="256" r:id="Ra3fab15733824b15"/>
    <p:sldId xmlns:r="http://schemas.openxmlformats.org/officeDocument/2006/relationships" id="257" r:id="Rcbcd4640df914f09"/>
    <p:sldId xmlns:r="http://schemas.openxmlformats.org/officeDocument/2006/relationships" id="258" r:id="R33ce16f7e9f947f6"/>
    <p:sldId xmlns:r="http://schemas.openxmlformats.org/officeDocument/2006/relationships" id="259" r:id="R5c322b8ab6b244e8"/>
    <p:sldId xmlns:r="http://schemas.openxmlformats.org/officeDocument/2006/relationships" id="260" r:id="Rc73ad9cc47ec4249"/>
    <p:sldId xmlns:r="http://schemas.openxmlformats.org/officeDocument/2006/relationships" id="261" r:id="Rf76e85f87c294021"/>
    <p:sldId xmlns:r="http://schemas.openxmlformats.org/officeDocument/2006/relationships" id="262" r:id="Rd836603532c243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31eaa781ea4a5d" /><Relationship Type="http://schemas.openxmlformats.org/officeDocument/2006/relationships/slide" Target="/ppt/slides/slide1.xml" Id="Ra3fab15733824b15" /><Relationship Type="http://schemas.openxmlformats.org/officeDocument/2006/relationships/slide" Target="/ppt/slides/slide2.xml" Id="Rcbcd4640df914f09" /><Relationship Type="http://schemas.openxmlformats.org/officeDocument/2006/relationships/slide" Target="/ppt/slides/slide3.xml" Id="R33ce16f7e9f947f6" /><Relationship Type="http://schemas.openxmlformats.org/officeDocument/2006/relationships/slide" Target="/ppt/slides/slide4.xml" Id="R5c322b8ab6b244e8" /><Relationship Type="http://schemas.openxmlformats.org/officeDocument/2006/relationships/slide" Target="/ppt/slides/slide5.xml" Id="Rc73ad9cc47ec4249" /><Relationship Type="http://schemas.openxmlformats.org/officeDocument/2006/relationships/slide" Target="/ppt/slides/slide6.xml" Id="Rf76e85f87c294021" /><Relationship Type="http://schemas.openxmlformats.org/officeDocument/2006/relationships/slide" Target="/ppt/slides/slide7.xml" Id="Rd836603532c243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c98277881146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4f25feb17447c" /><Relationship Type="http://schemas.openxmlformats.org/officeDocument/2006/relationships/theme" Target="/ppt/slideMasters/theme/theme1.xml" Id="R553f48cb830b4b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04f25feb1744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a463a8f5a4f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0ad4449274a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4e46513d043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dbc98856f4e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6afe48d2a4b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c9ab150b240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e17f2363c4d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SPILKA BUILDING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SPILKA BUILDING SOLUTIONS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15 097 615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−6 549 662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−6 060 650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3 661 562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16 914 224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SPILKA INDUSTRI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Langrabben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925 851 949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SPILKA BUILDING SOLUTIONS AS</a:t>
            </a:r>
          </a:p>
        </p:txBody>
      </p:sp>
    </p:spTree>
  </p:cSld>
  <p:clrMapOvr>
    <a:masterClrMapping xmlns:a="http://schemas.openxmlformats.org/drawingml/2006/main"/>
  </p:clrMapOvr>
</p:sld>
</file>