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88319f089e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803e20750a4699"/>
  </p:sldMasterIdLst>
  <p:sldIdLst>
    <p:sldId xmlns:r="http://schemas.openxmlformats.org/officeDocument/2006/relationships" id="256" r:id="R427249b1c723464b"/>
    <p:sldId xmlns:r="http://schemas.openxmlformats.org/officeDocument/2006/relationships" id="257" r:id="R05f0233c9e1b4a85"/>
    <p:sldId xmlns:r="http://schemas.openxmlformats.org/officeDocument/2006/relationships" id="258" r:id="Rb982c38c897b465a"/>
    <p:sldId xmlns:r="http://schemas.openxmlformats.org/officeDocument/2006/relationships" id="259" r:id="Rf45961668ecc4b96"/>
    <p:sldId xmlns:r="http://schemas.openxmlformats.org/officeDocument/2006/relationships" id="260" r:id="Rd8a901e7438f4e2f"/>
    <p:sldId xmlns:r="http://schemas.openxmlformats.org/officeDocument/2006/relationships" id="261" r:id="R77b1196a79824b51"/>
    <p:sldId xmlns:r="http://schemas.openxmlformats.org/officeDocument/2006/relationships" id="262" r:id="R3ebb707af53a47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03e20750a4699" /><Relationship Type="http://schemas.openxmlformats.org/officeDocument/2006/relationships/slide" Target="/ppt/slides/slide1.xml" Id="R427249b1c723464b" /><Relationship Type="http://schemas.openxmlformats.org/officeDocument/2006/relationships/slide" Target="/ppt/slides/slide2.xml" Id="R05f0233c9e1b4a85" /><Relationship Type="http://schemas.openxmlformats.org/officeDocument/2006/relationships/slide" Target="/ppt/slides/slide3.xml" Id="Rb982c38c897b465a" /><Relationship Type="http://schemas.openxmlformats.org/officeDocument/2006/relationships/slide" Target="/ppt/slides/slide4.xml" Id="Rf45961668ecc4b96" /><Relationship Type="http://schemas.openxmlformats.org/officeDocument/2006/relationships/slide" Target="/ppt/slides/slide5.xml" Id="Rd8a901e7438f4e2f" /><Relationship Type="http://schemas.openxmlformats.org/officeDocument/2006/relationships/slide" Target="/ppt/slides/slide6.xml" Id="R77b1196a79824b51" /><Relationship Type="http://schemas.openxmlformats.org/officeDocument/2006/relationships/slide" Target="/ppt/slides/slide7.xml" Id="R3ebb707af53a47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25389e493d4f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7843d5e1342f5" /><Relationship Type="http://schemas.openxmlformats.org/officeDocument/2006/relationships/theme" Target="/ppt/slideMasters/theme/theme1.xml" Id="Rcbe6774852334b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47843d5e1342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323c368e949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3e5341af6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f8ab9f8b948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01b78a13845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8c5c1196240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c3b5e8a8044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51ee21fc84d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1 342 580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MEBRAHTU WELDERUFAEL WELDESLASSIE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 Sigurds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MEB HOLDING AS</a:t>
            </a:r>
          </a:p>
        </p:txBody>
      </p:sp>
    </p:spTree>
  </p:cSld>
  <p:clrMapOvr>
    <a:masterClrMapping xmlns:a="http://schemas.openxmlformats.org/drawingml/2006/main"/>
  </p:clrMapOvr>
</p:sld>
</file>