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15521823840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a7b3afa634f97"/>
  </p:sldMasterIdLst>
  <p:sldIdLst>
    <p:sldId xmlns:r="http://schemas.openxmlformats.org/officeDocument/2006/relationships" id="256" r:id="R14524762ec4c4863"/>
    <p:sldId xmlns:r="http://schemas.openxmlformats.org/officeDocument/2006/relationships" id="257" r:id="Rcb0f3a8fc34d4ad3"/>
    <p:sldId xmlns:r="http://schemas.openxmlformats.org/officeDocument/2006/relationships" id="258" r:id="R4ae5d28da28f4216"/>
    <p:sldId xmlns:r="http://schemas.openxmlformats.org/officeDocument/2006/relationships" id="259" r:id="R11383b5af72a4dea"/>
    <p:sldId xmlns:r="http://schemas.openxmlformats.org/officeDocument/2006/relationships" id="260" r:id="Rb77d7ae4a2f9474b"/>
    <p:sldId xmlns:r="http://schemas.openxmlformats.org/officeDocument/2006/relationships" id="261" r:id="Rcdcaadfb5a0d4e1d"/>
    <p:sldId xmlns:r="http://schemas.openxmlformats.org/officeDocument/2006/relationships" id="262" r:id="Rb8c3f9051649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a7b3afa634f97" /><Relationship Type="http://schemas.openxmlformats.org/officeDocument/2006/relationships/slide" Target="/ppt/slides/slide1.xml" Id="R14524762ec4c4863" /><Relationship Type="http://schemas.openxmlformats.org/officeDocument/2006/relationships/slide" Target="/ppt/slides/slide2.xml" Id="Rcb0f3a8fc34d4ad3" /><Relationship Type="http://schemas.openxmlformats.org/officeDocument/2006/relationships/slide" Target="/ppt/slides/slide3.xml" Id="R4ae5d28da28f4216" /><Relationship Type="http://schemas.openxmlformats.org/officeDocument/2006/relationships/slide" Target="/ppt/slides/slide4.xml" Id="R11383b5af72a4dea" /><Relationship Type="http://schemas.openxmlformats.org/officeDocument/2006/relationships/slide" Target="/ppt/slides/slide5.xml" Id="Rb77d7ae4a2f9474b" /><Relationship Type="http://schemas.openxmlformats.org/officeDocument/2006/relationships/slide" Target="/ppt/slides/slide6.xml" Id="Rcdcaadfb5a0d4e1d" /><Relationship Type="http://schemas.openxmlformats.org/officeDocument/2006/relationships/slide" Target="/ppt/slides/slide7.xml" Id="Rb8c3f9051649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67ead92154c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c3671cb074c4e" /><Relationship Type="http://schemas.openxmlformats.org/officeDocument/2006/relationships/theme" Target="/ppt/slideMasters/theme/theme1.xml" Id="R70c30d5fceb24c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c3671cb07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ea33b19f7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a04ea624b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e2f864e84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04c3f6e37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4c1989b48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5afeb8064e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ad6800e34a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LYKKETALL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LYKKETALL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10 588 737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1 417 732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1 101 497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4 140 258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LYKKETROLL INVEST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 VII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kristine@lykketall.com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www.lykketall.com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LYKKETALL AS</a:t>
            </a:r>
          </a:p>
        </p:txBody>
      </p:sp>
    </p:spTree>
  </p:cSld>
  <p:clrMapOvr>
    <a:masterClrMapping xmlns:a="http://schemas.openxmlformats.org/drawingml/2006/main"/>
  </p:clrMapOvr>
</p:sld>
</file>