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9df7534ffe48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6003363bbc481a"/>
  </p:sldMasterIdLst>
  <p:sldIdLst>
    <p:sldId xmlns:r="http://schemas.openxmlformats.org/officeDocument/2006/relationships" id="256" r:id="R561f3243880f4ddb"/>
    <p:sldId xmlns:r="http://schemas.openxmlformats.org/officeDocument/2006/relationships" id="257" r:id="R0ecd43ef6d214f69"/>
    <p:sldId xmlns:r="http://schemas.openxmlformats.org/officeDocument/2006/relationships" id="258" r:id="R0bae1397c5a44848"/>
    <p:sldId xmlns:r="http://schemas.openxmlformats.org/officeDocument/2006/relationships" id="259" r:id="Rafa9e8d9b6b646c3"/>
    <p:sldId xmlns:r="http://schemas.openxmlformats.org/officeDocument/2006/relationships" id="260" r:id="Rccf5c68c15984948"/>
    <p:sldId xmlns:r="http://schemas.openxmlformats.org/officeDocument/2006/relationships" id="261" r:id="Rcae32444a8ba4096"/>
    <p:sldId xmlns:r="http://schemas.openxmlformats.org/officeDocument/2006/relationships" id="262" r:id="R16b684b9a8d240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6003363bbc481a" /><Relationship Type="http://schemas.openxmlformats.org/officeDocument/2006/relationships/slide" Target="/ppt/slides/slide1.xml" Id="R561f3243880f4ddb" /><Relationship Type="http://schemas.openxmlformats.org/officeDocument/2006/relationships/slide" Target="/ppt/slides/slide2.xml" Id="R0ecd43ef6d214f69" /><Relationship Type="http://schemas.openxmlformats.org/officeDocument/2006/relationships/slide" Target="/ppt/slides/slide3.xml" Id="R0bae1397c5a44848" /><Relationship Type="http://schemas.openxmlformats.org/officeDocument/2006/relationships/slide" Target="/ppt/slides/slide4.xml" Id="Rafa9e8d9b6b646c3" /><Relationship Type="http://schemas.openxmlformats.org/officeDocument/2006/relationships/slide" Target="/ppt/slides/slide5.xml" Id="Rccf5c68c15984948" /><Relationship Type="http://schemas.openxmlformats.org/officeDocument/2006/relationships/slide" Target="/ppt/slides/slide6.xml" Id="Rcae32444a8ba4096" /><Relationship Type="http://schemas.openxmlformats.org/officeDocument/2006/relationships/slide" Target="/ppt/slides/slide7.xml" Id="R16b684b9a8d240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dd34d347ae49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d1132054c4517" /><Relationship Type="http://schemas.openxmlformats.org/officeDocument/2006/relationships/theme" Target="/ppt/slideMasters/theme/theme1.xml" Id="R3e4f9bc0a6504f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0d1132054c45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b4febad454b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5448de3414e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b6a605c1548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32e1d8dbc44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a26e5537d4e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48317592346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f23ca725247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MAGPIE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MAGPIE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MAGPIE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MAGPIE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MAGPIE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MAGPIE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MAGPIE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KORNELIUSSEN JO HASS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MAGPIE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 Griegs allé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925 874 469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MAGPIE AS</a:t>
            </a:r>
          </a:p>
        </p:txBody>
      </p:sp>
    </p:spTree>
  </p:cSld>
  <p:clrMapOvr>
    <a:masterClrMapping xmlns:a="http://schemas.openxmlformats.org/drawingml/2006/main"/>
  </p:clrMapOvr>
</p:sld>
</file>