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f96e1020ba47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c2f2490af24cc0"/>
  </p:sldMasterIdLst>
  <p:sldIdLst>
    <p:sldId xmlns:r="http://schemas.openxmlformats.org/officeDocument/2006/relationships" id="256" r:id="Rdc5644b651c44598"/>
    <p:sldId xmlns:r="http://schemas.openxmlformats.org/officeDocument/2006/relationships" id="257" r:id="R261abcc30a5645ba"/>
    <p:sldId xmlns:r="http://schemas.openxmlformats.org/officeDocument/2006/relationships" id="258" r:id="R3eb216b48b184c42"/>
    <p:sldId xmlns:r="http://schemas.openxmlformats.org/officeDocument/2006/relationships" id="259" r:id="R7ddaac23a70c4ac5"/>
    <p:sldId xmlns:r="http://schemas.openxmlformats.org/officeDocument/2006/relationships" id="260" r:id="Rb7aadb443039467b"/>
    <p:sldId xmlns:r="http://schemas.openxmlformats.org/officeDocument/2006/relationships" id="261" r:id="Rd49b8bcf2bce4f2a"/>
    <p:sldId xmlns:r="http://schemas.openxmlformats.org/officeDocument/2006/relationships" id="262" r:id="Raad68e01431d4e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c2f2490af24cc0" /><Relationship Type="http://schemas.openxmlformats.org/officeDocument/2006/relationships/slide" Target="/ppt/slides/slide1.xml" Id="Rdc5644b651c44598" /><Relationship Type="http://schemas.openxmlformats.org/officeDocument/2006/relationships/slide" Target="/ppt/slides/slide2.xml" Id="R261abcc30a5645ba" /><Relationship Type="http://schemas.openxmlformats.org/officeDocument/2006/relationships/slide" Target="/ppt/slides/slide3.xml" Id="R3eb216b48b184c42" /><Relationship Type="http://schemas.openxmlformats.org/officeDocument/2006/relationships/slide" Target="/ppt/slides/slide4.xml" Id="R7ddaac23a70c4ac5" /><Relationship Type="http://schemas.openxmlformats.org/officeDocument/2006/relationships/slide" Target="/ppt/slides/slide5.xml" Id="Rb7aadb443039467b" /><Relationship Type="http://schemas.openxmlformats.org/officeDocument/2006/relationships/slide" Target="/ppt/slides/slide6.xml" Id="Rd49b8bcf2bce4f2a" /><Relationship Type="http://schemas.openxmlformats.org/officeDocument/2006/relationships/slide" Target="/ppt/slides/slide7.xml" Id="Raad68e01431d4e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bca431612843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780eef3f34f8d" /><Relationship Type="http://schemas.openxmlformats.org/officeDocument/2006/relationships/theme" Target="/ppt/slideMasters/theme/theme1.xml" Id="R9b14bff794064e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a780eef3f34f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85699b7ad4b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44e109ce945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0aed5e08946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47e998bbd43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3e7ff0c1547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0f7a7ea234c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03f4af4d84f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STAFF ONLY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 ONLY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STAFF ONLY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 ONLY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 ONLY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 ONLY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52 203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 ONLY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STAFF TORBJØRN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 ONLY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Ulsrudveien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0690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925 878 413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 ONLY INVEST AS</a:t>
            </a:r>
          </a:p>
        </p:txBody>
      </p:sp>
    </p:spTree>
  </p:cSld>
  <p:clrMapOvr>
    <a:masterClrMapping xmlns:a="http://schemas.openxmlformats.org/drawingml/2006/main"/>
  </p:clrMapOvr>
</p:sld>
</file>