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82208ffc5f4f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05136855914053"/>
  </p:sldMasterIdLst>
  <p:sldIdLst>
    <p:sldId xmlns:r="http://schemas.openxmlformats.org/officeDocument/2006/relationships" id="256" r:id="Rf69bc2743b73459c"/>
    <p:sldId xmlns:r="http://schemas.openxmlformats.org/officeDocument/2006/relationships" id="257" r:id="R669652fa983c477f"/>
    <p:sldId xmlns:r="http://schemas.openxmlformats.org/officeDocument/2006/relationships" id="258" r:id="Rf585510fdbfc45c0"/>
    <p:sldId xmlns:r="http://schemas.openxmlformats.org/officeDocument/2006/relationships" id="259" r:id="R4fb827736df54927"/>
    <p:sldId xmlns:r="http://schemas.openxmlformats.org/officeDocument/2006/relationships" id="260" r:id="R71942d2a554c4168"/>
    <p:sldId xmlns:r="http://schemas.openxmlformats.org/officeDocument/2006/relationships" id="261" r:id="R9c9d7be72173426b"/>
    <p:sldId xmlns:r="http://schemas.openxmlformats.org/officeDocument/2006/relationships" id="262" r:id="Rcb88f0b59eb341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5136855914053" /><Relationship Type="http://schemas.openxmlformats.org/officeDocument/2006/relationships/slide" Target="/ppt/slides/slide1.xml" Id="Rf69bc2743b73459c" /><Relationship Type="http://schemas.openxmlformats.org/officeDocument/2006/relationships/slide" Target="/ppt/slides/slide2.xml" Id="R669652fa983c477f" /><Relationship Type="http://schemas.openxmlformats.org/officeDocument/2006/relationships/slide" Target="/ppt/slides/slide3.xml" Id="Rf585510fdbfc45c0" /><Relationship Type="http://schemas.openxmlformats.org/officeDocument/2006/relationships/slide" Target="/ppt/slides/slide4.xml" Id="R4fb827736df54927" /><Relationship Type="http://schemas.openxmlformats.org/officeDocument/2006/relationships/slide" Target="/ppt/slides/slide5.xml" Id="R71942d2a554c4168" /><Relationship Type="http://schemas.openxmlformats.org/officeDocument/2006/relationships/slide" Target="/ppt/slides/slide6.xml" Id="R9c9d7be72173426b" /><Relationship Type="http://schemas.openxmlformats.org/officeDocument/2006/relationships/slide" Target="/ppt/slides/slide7.xml" Id="Rcb88f0b59eb341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638a9da6f41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0f6c14db94311" /><Relationship Type="http://schemas.openxmlformats.org/officeDocument/2006/relationships/theme" Target="/ppt/slideMasters/theme/theme1.xml" Id="R2338ec5245f443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c0f6c14db943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b3c9948964a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9b824cb6347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2cea2907f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b2de2aeb04d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e2f4d4f4449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f1e39abb84a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a23b119a1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TIPPEHJØRNET BJØRKELANGEN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TIPPEHJØRNET BJØRKELANGEN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338 540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VESTRENG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TIPPEHJØRNET BJØRKELANGEN AS</a:t>
            </a:r>
          </a:p>
        </p:txBody>
      </p:sp>
    </p:spTree>
  </p:cSld>
  <p:clrMapOvr>
    <a:masterClrMapping xmlns:a="http://schemas.openxmlformats.org/drawingml/2006/main"/>
  </p:clrMapOvr>
</p:sld>
</file>