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fbd48a48c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8a5e9963e4e27"/>
  </p:sldMasterIdLst>
  <p:sldIdLst>
    <p:sldId xmlns:r="http://schemas.openxmlformats.org/officeDocument/2006/relationships" id="256" r:id="R631fc99bcbf247b9"/>
    <p:sldId xmlns:r="http://schemas.openxmlformats.org/officeDocument/2006/relationships" id="257" r:id="Rb9e11d28194e46ad"/>
    <p:sldId xmlns:r="http://schemas.openxmlformats.org/officeDocument/2006/relationships" id="258" r:id="R824cbddb76824ea3"/>
    <p:sldId xmlns:r="http://schemas.openxmlformats.org/officeDocument/2006/relationships" id="259" r:id="R9072f23319ca47b2"/>
    <p:sldId xmlns:r="http://schemas.openxmlformats.org/officeDocument/2006/relationships" id="260" r:id="Rfb4559baec49416b"/>
    <p:sldId xmlns:r="http://schemas.openxmlformats.org/officeDocument/2006/relationships" id="261" r:id="R4251be355c91495e"/>
    <p:sldId xmlns:r="http://schemas.openxmlformats.org/officeDocument/2006/relationships" id="262" r:id="R71beb15e4c3848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8a5e9963e4e27" /><Relationship Type="http://schemas.openxmlformats.org/officeDocument/2006/relationships/slide" Target="/ppt/slides/slide1.xml" Id="R631fc99bcbf247b9" /><Relationship Type="http://schemas.openxmlformats.org/officeDocument/2006/relationships/slide" Target="/ppt/slides/slide2.xml" Id="Rb9e11d28194e46ad" /><Relationship Type="http://schemas.openxmlformats.org/officeDocument/2006/relationships/slide" Target="/ppt/slides/slide3.xml" Id="R824cbddb76824ea3" /><Relationship Type="http://schemas.openxmlformats.org/officeDocument/2006/relationships/slide" Target="/ppt/slides/slide4.xml" Id="R9072f23319ca47b2" /><Relationship Type="http://schemas.openxmlformats.org/officeDocument/2006/relationships/slide" Target="/ppt/slides/slide5.xml" Id="Rfb4559baec49416b" /><Relationship Type="http://schemas.openxmlformats.org/officeDocument/2006/relationships/slide" Target="/ppt/slides/slide6.xml" Id="R4251be355c91495e" /><Relationship Type="http://schemas.openxmlformats.org/officeDocument/2006/relationships/slide" Target="/ppt/slides/slide7.xml" Id="R71beb15e4c3848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945cc15d649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967e0ee0d4920" /><Relationship Type="http://schemas.openxmlformats.org/officeDocument/2006/relationships/theme" Target="/ppt/slideMasters/theme/theme1.xml" Id="Rfe159fc9d23d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967e0ee0d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17e7fad57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8340874d34b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16a825f9f47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a84283d564a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98adad08045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765e92c94c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53f7f192d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TICKET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TICKET 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444 964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FAMILIEKOMPANIET VINDEREN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KARAGRA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Dalsbergstien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TICKET PARTNER AS</a:t>
            </a:r>
          </a:p>
        </p:txBody>
      </p:sp>
    </p:spTree>
  </p:cSld>
  <p:clrMapOvr>
    <a:masterClrMapping xmlns:a="http://schemas.openxmlformats.org/drawingml/2006/main"/>
  </p:clrMapOvr>
</p:sld>
</file>