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cf0920cef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ecae77a80423d"/>
  </p:sldMasterIdLst>
  <p:sldIdLst>
    <p:sldId xmlns:r="http://schemas.openxmlformats.org/officeDocument/2006/relationships" id="256" r:id="R109caaf7ceb6412c"/>
    <p:sldId xmlns:r="http://schemas.openxmlformats.org/officeDocument/2006/relationships" id="257" r:id="R315df60eec254ae7"/>
    <p:sldId xmlns:r="http://schemas.openxmlformats.org/officeDocument/2006/relationships" id="258" r:id="R6fe4c53c8a3e4983"/>
    <p:sldId xmlns:r="http://schemas.openxmlformats.org/officeDocument/2006/relationships" id="259" r:id="R4bf9d2d702994ffd"/>
    <p:sldId xmlns:r="http://schemas.openxmlformats.org/officeDocument/2006/relationships" id="260" r:id="R9d34829e600e449d"/>
    <p:sldId xmlns:r="http://schemas.openxmlformats.org/officeDocument/2006/relationships" id="261" r:id="R78ef51bce3fc439e"/>
    <p:sldId xmlns:r="http://schemas.openxmlformats.org/officeDocument/2006/relationships" id="262" r:id="R400eeda358b6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ecae77a80423d" /><Relationship Type="http://schemas.openxmlformats.org/officeDocument/2006/relationships/slide" Target="/ppt/slides/slide1.xml" Id="R109caaf7ceb6412c" /><Relationship Type="http://schemas.openxmlformats.org/officeDocument/2006/relationships/slide" Target="/ppt/slides/slide2.xml" Id="R315df60eec254ae7" /><Relationship Type="http://schemas.openxmlformats.org/officeDocument/2006/relationships/slide" Target="/ppt/slides/slide3.xml" Id="R6fe4c53c8a3e4983" /><Relationship Type="http://schemas.openxmlformats.org/officeDocument/2006/relationships/slide" Target="/ppt/slides/slide4.xml" Id="R4bf9d2d702994ffd" /><Relationship Type="http://schemas.openxmlformats.org/officeDocument/2006/relationships/slide" Target="/ppt/slides/slide5.xml" Id="R9d34829e600e449d" /><Relationship Type="http://schemas.openxmlformats.org/officeDocument/2006/relationships/slide" Target="/ppt/slides/slide6.xml" Id="R78ef51bce3fc439e" /><Relationship Type="http://schemas.openxmlformats.org/officeDocument/2006/relationships/slide" Target="/ppt/slides/slide7.xml" Id="R400eeda358b6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2034f6b80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52344c6d490c" /><Relationship Type="http://schemas.openxmlformats.org/officeDocument/2006/relationships/theme" Target="/ppt/slideMasters/theme/theme1.xml" Id="R97abdfc6ed25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d52344c6d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16c1a7cb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fb9f8d91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db1e5e96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4788eded8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8a1514c17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07218972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bec38ba7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IRMA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IRMA KAPITAL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JØRGEN RØINE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IRMA KAPITAL AS</a:t>
            </a:r>
          </a:p>
        </p:txBody>
      </p:sp>
    </p:spTree>
  </p:cSld>
  <p:clrMapOvr>
    <a:masterClrMapping xmlns:a="http://schemas.openxmlformats.org/drawingml/2006/main"/>
  </p:clrMapOvr>
</p:sld>
</file>