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c89141f5f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fbebc8e364093"/>
  </p:sldMasterIdLst>
  <p:sldIdLst>
    <p:sldId xmlns:r="http://schemas.openxmlformats.org/officeDocument/2006/relationships" id="256" r:id="R2d53feedad4c48dd"/>
    <p:sldId xmlns:r="http://schemas.openxmlformats.org/officeDocument/2006/relationships" id="257" r:id="Rae1044bedc7e4b0d"/>
    <p:sldId xmlns:r="http://schemas.openxmlformats.org/officeDocument/2006/relationships" id="258" r:id="R1d6423b3d35c4b89"/>
    <p:sldId xmlns:r="http://schemas.openxmlformats.org/officeDocument/2006/relationships" id="259" r:id="R8a5f0bd2d6344f31"/>
    <p:sldId xmlns:r="http://schemas.openxmlformats.org/officeDocument/2006/relationships" id="260" r:id="R34a1137bf49b4361"/>
    <p:sldId xmlns:r="http://schemas.openxmlformats.org/officeDocument/2006/relationships" id="261" r:id="Rf9ff38f2fff34fc3"/>
    <p:sldId xmlns:r="http://schemas.openxmlformats.org/officeDocument/2006/relationships" id="262" r:id="R17f47dfcf8be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fbebc8e364093" /><Relationship Type="http://schemas.openxmlformats.org/officeDocument/2006/relationships/slide" Target="/ppt/slides/slide1.xml" Id="R2d53feedad4c48dd" /><Relationship Type="http://schemas.openxmlformats.org/officeDocument/2006/relationships/slide" Target="/ppt/slides/slide2.xml" Id="Rae1044bedc7e4b0d" /><Relationship Type="http://schemas.openxmlformats.org/officeDocument/2006/relationships/slide" Target="/ppt/slides/slide3.xml" Id="R1d6423b3d35c4b89" /><Relationship Type="http://schemas.openxmlformats.org/officeDocument/2006/relationships/slide" Target="/ppt/slides/slide4.xml" Id="R8a5f0bd2d6344f31" /><Relationship Type="http://schemas.openxmlformats.org/officeDocument/2006/relationships/slide" Target="/ppt/slides/slide5.xml" Id="R34a1137bf49b4361" /><Relationship Type="http://schemas.openxmlformats.org/officeDocument/2006/relationships/slide" Target="/ppt/slides/slide6.xml" Id="Rf9ff38f2fff34fc3" /><Relationship Type="http://schemas.openxmlformats.org/officeDocument/2006/relationships/slide" Target="/ppt/slides/slide7.xml" Id="R17f47dfcf8be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cdf976b0c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93e7b662947c8" /><Relationship Type="http://schemas.openxmlformats.org/officeDocument/2006/relationships/theme" Target="/ppt/slideMasters/theme/theme1.xml" Id="R9294762cd0ce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93e7b662947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b8fee16c04e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3be95dd5d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71ab2384d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98e580f04e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71cf7f3b3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93eb8113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07c06b5844e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ECONOR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28 324 522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87 739 191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212 949 576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NOJ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Kløvervegen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925 897 396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