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d7f05bab3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bfa79e2114db1"/>
  </p:sldMasterIdLst>
  <p:sldIdLst>
    <p:sldId xmlns:r="http://schemas.openxmlformats.org/officeDocument/2006/relationships" id="256" r:id="Rd0d6cdcc4afc412d"/>
    <p:sldId xmlns:r="http://schemas.openxmlformats.org/officeDocument/2006/relationships" id="257" r:id="Re760183438a6424e"/>
    <p:sldId xmlns:r="http://schemas.openxmlformats.org/officeDocument/2006/relationships" id="258" r:id="Rcba4d1c531aa43ad"/>
    <p:sldId xmlns:r="http://schemas.openxmlformats.org/officeDocument/2006/relationships" id="259" r:id="Racaa266b131549ae"/>
    <p:sldId xmlns:r="http://schemas.openxmlformats.org/officeDocument/2006/relationships" id="260" r:id="R93463e8424f942c1"/>
    <p:sldId xmlns:r="http://schemas.openxmlformats.org/officeDocument/2006/relationships" id="261" r:id="Rd6839b59c51b49fd"/>
    <p:sldId xmlns:r="http://schemas.openxmlformats.org/officeDocument/2006/relationships" id="262" r:id="R5c2a97dc9b7f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bfa79e2114db1" /><Relationship Type="http://schemas.openxmlformats.org/officeDocument/2006/relationships/slide" Target="/ppt/slides/slide1.xml" Id="Rd0d6cdcc4afc412d" /><Relationship Type="http://schemas.openxmlformats.org/officeDocument/2006/relationships/slide" Target="/ppt/slides/slide2.xml" Id="Re760183438a6424e" /><Relationship Type="http://schemas.openxmlformats.org/officeDocument/2006/relationships/slide" Target="/ppt/slides/slide3.xml" Id="Rcba4d1c531aa43ad" /><Relationship Type="http://schemas.openxmlformats.org/officeDocument/2006/relationships/slide" Target="/ppt/slides/slide4.xml" Id="Racaa266b131549ae" /><Relationship Type="http://schemas.openxmlformats.org/officeDocument/2006/relationships/slide" Target="/ppt/slides/slide5.xml" Id="R93463e8424f942c1" /><Relationship Type="http://schemas.openxmlformats.org/officeDocument/2006/relationships/slide" Target="/ppt/slides/slide6.xml" Id="Rd6839b59c51b49fd" /><Relationship Type="http://schemas.openxmlformats.org/officeDocument/2006/relationships/slide" Target="/ppt/slides/slide7.xml" Id="R5c2a97dc9b7f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f0907d829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ca5fa7ef4d84" /><Relationship Type="http://schemas.openxmlformats.org/officeDocument/2006/relationships/theme" Target="/ppt/slideMasters/theme/theme1.xml" Id="R29f155d56eca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9ca5fa7ef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e04fa757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56b6482f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bbcbbd8a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06faf4315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60f94f46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fcde6264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09d3de8d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IGGY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ALEXANDER INGHILLERI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Alexander Inghilleri, Casparis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