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627ae8e1ae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b571fa6594a49"/>
  </p:sldMasterIdLst>
  <p:sldIdLst>
    <p:sldId xmlns:r="http://schemas.openxmlformats.org/officeDocument/2006/relationships" id="256" r:id="Rc22242e3b386496b"/>
    <p:sldId xmlns:r="http://schemas.openxmlformats.org/officeDocument/2006/relationships" id="257" r:id="Rea6af03c80594652"/>
    <p:sldId xmlns:r="http://schemas.openxmlformats.org/officeDocument/2006/relationships" id="258" r:id="R11200368eb3043b8"/>
    <p:sldId xmlns:r="http://schemas.openxmlformats.org/officeDocument/2006/relationships" id="259" r:id="R834da3916e16442c"/>
    <p:sldId xmlns:r="http://schemas.openxmlformats.org/officeDocument/2006/relationships" id="260" r:id="R6f369f33bbed49e6"/>
    <p:sldId xmlns:r="http://schemas.openxmlformats.org/officeDocument/2006/relationships" id="261" r:id="Ra4eb9e4880254003"/>
    <p:sldId xmlns:r="http://schemas.openxmlformats.org/officeDocument/2006/relationships" id="262" r:id="R862e72a1ac0e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b571fa6594a49" /><Relationship Type="http://schemas.openxmlformats.org/officeDocument/2006/relationships/slide" Target="/ppt/slides/slide1.xml" Id="Rc22242e3b386496b" /><Relationship Type="http://schemas.openxmlformats.org/officeDocument/2006/relationships/slide" Target="/ppt/slides/slide2.xml" Id="Rea6af03c80594652" /><Relationship Type="http://schemas.openxmlformats.org/officeDocument/2006/relationships/slide" Target="/ppt/slides/slide3.xml" Id="R11200368eb3043b8" /><Relationship Type="http://schemas.openxmlformats.org/officeDocument/2006/relationships/slide" Target="/ppt/slides/slide4.xml" Id="R834da3916e16442c" /><Relationship Type="http://schemas.openxmlformats.org/officeDocument/2006/relationships/slide" Target="/ppt/slides/slide5.xml" Id="R6f369f33bbed49e6" /><Relationship Type="http://schemas.openxmlformats.org/officeDocument/2006/relationships/slide" Target="/ppt/slides/slide6.xml" Id="Ra4eb9e4880254003" /><Relationship Type="http://schemas.openxmlformats.org/officeDocument/2006/relationships/slide" Target="/ppt/slides/slide7.xml" Id="R862e72a1ac0e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767525c94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04880428e4858" /><Relationship Type="http://schemas.openxmlformats.org/officeDocument/2006/relationships/theme" Target="/ppt/slideMasters/theme/theme1.xml" Id="Ra71b0c5d8540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504880428e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308b64fc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4cbbb147b4a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2374697c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9e8849624f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37333517d4b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78e9c3057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dcd3694f41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HTK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HTK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3 266 979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HANS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HTK AS</a:t>
            </a:r>
          </a:p>
        </p:txBody>
      </p:sp>
    </p:spTree>
  </p:cSld>
  <p:clrMapOvr>
    <a:masterClrMapping xmlns:a="http://schemas.openxmlformats.org/drawingml/2006/main"/>
  </p:clrMapOvr>
</p:sld>
</file>