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b7afa780e54b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c1e6335679483f"/>
  </p:sldMasterIdLst>
  <p:sldIdLst>
    <p:sldId xmlns:r="http://schemas.openxmlformats.org/officeDocument/2006/relationships" id="256" r:id="R159c57ba8fc14e77"/>
    <p:sldId xmlns:r="http://schemas.openxmlformats.org/officeDocument/2006/relationships" id="257" r:id="R4a49e6f4c8184d3a"/>
    <p:sldId xmlns:r="http://schemas.openxmlformats.org/officeDocument/2006/relationships" id="258" r:id="Reb77836511b84f25"/>
    <p:sldId xmlns:r="http://schemas.openxmlformats.org/officeDocument/2006/relationships" id="259" r:id="R225ea44832014800"/>
    <p:sldId xmlns:r="http://schemas.openxmlformats.org/officeDocument/2006/relationships" id="260" r:id="R7448bf9292f24c29"/>
    <p:sldId xmlns:r="http://schemas.openxmlformats.org/officeDocument/2006/relationships" id="261" r:id="R20d3c3a376224f0b"/>
    <p:sldId xmlns:r="http://schemas.openxmlformats.org/officeDocument/2006/relationships" id="262" r:id="R53baae672a444c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1e6335679483f" /><Relationship Type="http://schemas.openxmlformats.org/officeDocument/2006/relationships/slide" Target="/ppt/slides/slide1.xml" Id="R159c57ba8fc14e77" /><Relationship Type="http://schemas.openxmlformats.org/officeDocument/2006/relationships/slide" Target="/ppt/slides/slide2.xml" Id="R4a49e6f4c8184d3a" /><Relationship Type="http://schemas.openxmlformats.org/officeDocument/2006/relationships/slide" Target="/ppt/slides/slide3.xml" Id="Reb77836511b84f25" /><Relationship Type="http://schemas.openxmlformats.org/officeDocument/2006/relationships/slide" Target="/ppt/slides/slide4.xml" Id="R225ea44832014800" /><Relationship Type="http://schemas.openxmlformats.org/officeDocument/2006/relationships/slide" Target="/ppt/slides/slide5.xml" Id="R7448bf9292f24c29" /><Relationship Type="http://schemas.openxmlformats.org/officeDocument/2006/relationships/slide" Target="/ppt/slides/slide6.xml" Id="R20d3c3a376224f0b" /><Relationship Type="http://schemas.openxmlformats.org/officeDocument/2006/relationships/slide" Target="/ppt/slides/slide7.xml" Id="R53baae672a444c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86549f9f34a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7b03e36e64efa" /><Relationship Type="http://schemas.openxmlformats.org/officeDocument/2006/relationships/theme" Target="/ppt/slideMasters/theme/theme1.xml" Id="Rda40a98ad50849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37b03e36e64e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44191fddc43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9a8215dce46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f277dc5d148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a8f1f9a4e40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a68a4a40f4d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1b3ea478040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6962bcac54f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HUSQVARNA COMMERCIAL SOLUTIONS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HUSQVARNA COMMERCIAL SOLUTIONS NORGE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15 608 787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4 267 298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1 640 222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5 441 904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67 684 348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HUSQVARNA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Varnaveien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1526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925 918 261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