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752aebf66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9c240ed6145c6"/>
  </p:sldMasterIdLst>
  <p:sldIdLst>
    <p:sldId xmlns:r="http://schemas.openxmlformats.org/officeDocument/2006/relationships" id="256" r:id="R15cb8316575b4d4f"/>
    <p:sldId xmlns:r="http://schemas.openxmlformats.org/officeDocument/2006/relationships" id="257" r:id="R26ac9f1f7a174221"/>
    <p:sldId xmlns:r="http://schemas.openxmlformats.org/officeDocument/2006/relationships" id="258" r:id="R50a11da08834430e"/>
    <p:sldId xmlns:r="http://schemas.openxmlformats.org/officeDocument/2006/relationships" id="259" r:id="R3c127bc3853540f6"/>
    <p:sldId xmlns:r="http://schemas.openxmlformats.org/officeDocument/2006/relationships" id="260" r:id="Rb3f0b3da7ce84195"/>
    <p:sldId xmlns:r="http://schemas.openxmlformats.org/officeDocument/2006/relationships" id="261" r:id="R8f8b181a9bc6448b"/>
    <p:sldId xmlns:r="http://schemas.openxmlformats.org/officeDocument/2006/relationships" id="262" r:id="R8c4dc9e20a0c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9c240ed6145c6" /><Relationship Type="http://schemas.openxmlformats.org/officeDocument/2006/relationships/slide" Target="/ppt/slides/slide1.xml" Id="R15cb8316575b4d4f" /><Relationship Type="http://schemas.openxmlformats.org/officeDocument/2006/relationships/slide" Target="/ppt/slides/slide2.xml" Id="R26ac9f1f7a174221" /><Relationship Type="http://schemas.openxmlformats.org/officeDocument/2006/relationships/slide" Target="/ppt/slides/slide3.xml" Id="R50a11da08834430e" /><Relationship Type="http://schemas.openxmlformats.org/officeDocument/2006/relationships/slide" Target="/ppt/slides/slide4.xml" Id="R3c127bc3853540f6" /><Relationship Type="http://schemas.openxmlformats.org/officeDocument/2006/relationships/slide" Target="/ppt/slides/slide5.xml" Id="Rb3f0b3da7ce84195" /><Relationship Type="http://schemas.openxmlformats.org/officeDocument/2006/relationships/slide" Target="/ppt/slides/slide6.xml" Id="R8f8b181a9bc6448b" /><Relationship Type="http://schemas.openxmlformats.org/officeDocument/2006/relationships/slide" Target="/ppt/slides/slide7.xml" Id="R8c4dc9e20a0c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56f8e0bac47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e9ecc7d674a36" /><Relationship Type="http://schemas.openxmlformats.org/officeDocument/2006/relationships/theme" Target="/ppt/slideMasters/theme/theme1.xml" Id="R15c3b7020fd649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ce9ecc7d674a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d95cdd550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31c495d61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99947ba3e4d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b3caa93d9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4345f0b20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247d676e84e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33e8171d3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