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4f69f4f774f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5d90219fd94505"/>
  </p:sldMasterIdLst>
  <p:sldIdLst>
    <p:sldId xmlns:r="http://schemas.openxmlformats.org/officeDocument/2006/relationships" id="256" r:id="R3c179ec29d864abb"/>
    <p:sldId xmlns:r="http://schemas.openxmlformats.org/officeDocument/2006/relationships" id="257" r:id="R1aca1652c3ef47e1"/>
    <p:sldId xmlns:r="http://schemas.openxmlformats.org/officeDocument/2006/relationships" id="258" r:id="R6833546733004c01"/>
    <p:sldId xmlns:r="http://schemas.openxmlformats.org/officeDocument/2006/relationships" id="259" r:id="R18360e76d6024be9"/>
    <p:sldId xmlns:r="http://schemas.openxmlformats.org/officeDocument/2006/relationships" id="260" r:id="Re0a8271e20be4b0f"/>
    <p:sldId xmlns:r="http://schemas.openxmlformats.org/officeDocument/2006/relationships" id="261" r:id="R33412b0561194b9d"/>
    <p:sldId xmlns:r="http://schemas.openxmlformats.org/officeDocument/2006/relationships" id="262" r:id="Rfc073dd1da9641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d90219fd94505" /><Relationship Type="http://schemas.openxmlformats.org/officeDocument/2006/relationships/slide" Target="/ppt/slides/slide1.xml" Id="R3c179ec29d864abb" /><Relationship Type="http://schemas.openxmlformats.org/officeDocument/2006/relationships/slide" Target="/ppt/slides/slide2.xml" Id="R1aca1652c3ef47e1" /><Relationship Type="http://schemas.openxmlformats.org/officeDocument/2006/relationships/slide" Target="/ppt/slides/slide3.xml" Id="R6833546733004c01" /><Relationship Type="http://schemas.openxmlformats.org/officeDocument/2006/relationships/slide" Target="/ppt/slides/slide4.xml" Id="R18360e76d6024be9" /><Relationship Type="http://schemas.openxmlformats.org/officeDocument/2006/relationships/slide" Target="/ppt/slides/slide5.xml" Id="Re0a8271e20be4b0f" /><Relationship Type="http://schemas.openxmlformats.org/officeDocument/2006/relationships/slide" Target="/ppt/slides/slide6.xml" Id="R33412b0561194b9d" /><Relationship Type="http://schemas.openxmlformats.org/officeDocument/2006/relationships/slide" Target="/ppt/slides/slide7.xml" Id="Rfc073dd1da9641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ebf0ec2ee7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f7dd85e7544bd" /><Relationship Type="http://schemas.openxmlformats.org/officeDocument/2006/relationships/theme" Target="/ppt/slideMasters/theme/theme1.xml" Id="R3ccf15f6a5514f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7f7dd85e7544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0a7a9240d44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40eb129c14d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239877c32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10b9f534f4f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07b2de53b4f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d3206f49f4e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a1b993bd84c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WINSUB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WINSUB AS ble etablert [år] og holder til i Saltnes.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1 190 607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447 806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HW-HOLDING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1642 Saltnes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WINSUB AS</a:t>
            </a:r>
          </a:p>
        </p:txBody>
      </p:sp>
    </p:spTree>
  </p:cSld>
  <p:clrMapOvr>
    <a:masterClrMapping xmlns:a="http://schemas.openxmlformats.org/drawingml/2006/main"/>
  </p:clrMapOvr>
</p:sld>
</file>