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bae6b5b42546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54ddd344184ee7"/>
  </p:sldMasterIdLst>
  <p:sldIdLst>
    <p:sldId xmlns:r="http://schemas.openxmlformats.org/officeDocument/2006/relationships" id="256" r:id="R8cdbff0753bf4e2a"/>
    <p:sldId xmlns:r="http://schemas.openxmlformats.org/officeDocument/2006/relationships" id="257" r:id="Rbfe39b59066c49fe"/>
    <p:sldId xmlns:r="http://schemas.openxmlformats.org/officeDocument/2006/relationships" id="258" r:id="Ra1ae921245ad4728"/>
    <p:sldId xmlns:r="http://schemas.openxmlformats.org/officeDocument/2006/relationships" id="259" r:id="R352ba87f02de49ad"/>
    <p:sldId xmlns:r="http://schemas.openxmlformats.org/officeDocument/2006/relationships" id="260" r:id="R0482a249e8364c44"/>
    <p:sldId xmlns:r="http://schemas.openxmlformats.org/officeDocument/2006/relationships" id="261" r:id="Rf1c23818a9ca4b04"/>
    <p:sldId xmlns:r="http://schemas.openxmlformats.org/officeDocument/2006/relationships" id="262" r:id="R7d4e749d9435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54ddd344184ee7" /><Relationship Type="http://schemas.openxmlformats.org/officeDocument/2006/relationships/slide" Target="/ppt/slides/slide1.xml" Id="R8cdbff0753bf4e2a" /><Relationship Type="http://schemas.openxmlformats.org/officeDocument/2006/relationships/slide" Target="/ppt/slides/slide2.xml" Id="Rbfe39b59066c49fe" /><Relationship Type="http://schemas.openxmlformats.org/officeDocument/2006/relationships/slide" Target="/ppt/slides/slide3.xml" Id="Ra1ae921245ad4728" /><Relationship Type="http://schemas.openxmlformats.org/officeDocument/2006/relationships/slide" Target="/ppt/slides/slide4.xml" Id="R352ba87f02de49ad" /><Relationship Type="http://schemas.openxmlformats.org/officeDocument/2006/relationships/slide" Target="/ppt/slides/slide5.xml" Id="R0482a249e8364c44" /><Relationship Type="http://schemas.openxmlformats.org/officeDocument/2006/relationships/slide" Target="/ppt/slides/slide6.xml" Id="Rf1c23818a9ca4b04" /><Relationship Type="http://schemas.openxmlformats.org/officeDocument/2006/relationships/slide" Target="/ppt/slides/slide7.xml" Id="R7d4e749d9435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b5c894708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18719b0b54994" /><Relationship Type="http://schemas.openxmlformats.org/officeDocument/2006/relationships/theme" Target="/ppt/slideMasters/theme/theme1.xml" Id="Re6e19b37910144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18719b0b5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1a60b0a684e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408e7709a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3fa57ccfd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d415948d7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a376494a4b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ceba671ee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ae0eba29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