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d934afb92d4e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a8f9d241b844e5"/>
  </p:sldMasterIdLst>
  <p:sldIdLst>
    <p:sldId xmlns:r="http://schemas.openxmlformats.org/officeDocument/2006/relationships" id="256" r:id="R550a585cca2f4b46"/>
    <p:sldId xmlns:r="http://schemas.openxmlformats.org/officeDocument/2006/relationships" id="257" r:id="Rae76bb3b9b684605"/>
    <p:sldId xmlns:r="http://schemas.openxmlformats.org/officeDocument/2006/relationships" id="258" r:id="Rf4e9e9efeca54431"/>
    <p:sldId xmlns:r="http://schemas.openxmlformats.org/officeDocument/2006/relationships" id="259" r:id="R40b9f7cee9f14ec3"/>
    <p:sldId xmlns:r="http://schemas.openxmlformats.org/officeDocument/2006/relationships" id="260" r:id="Rbd8aa1fdaf314926"/>
    <p:sldId xmlns:r="http://schemas.openxmlformats.org/officeDocument/2006/relationships" id="261" r:id="R8fb23817c8e046c6"/>
    <p:sldId xmlns:r="http://schemas.openxmlformats.org/officeDocument/2006/relationships" id="262" r:id="R4bd85d58148e4c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a8f9d241b844e5" /><Relationship Type="http://schemas.openxmlformats.org/officeDocument/2006/relationships/slide" Target="/ppt/slides/slide1.xml" Id="R550a585cca2f4b46" /><Relationship Type="http://schemas.openxmlformats.org/officeDocument/2006/relationships/slide" Target="/ppt/slides/slide2.xml" Id="Rae76bb3b9b684605" /><Relationship Type="http://schemas.openxmlformats.org/officeDocument/2006/relationships/slide" Target="/ppt/slides/slide3.xml" Id="Rf4e9e9efeca54431" /><Relationship Type="http://schemas.openxmlformats.org/officeDocument/2006/relationships/slide" Target="/ppt/slides/slide4.xml" Id="R40b9f7cee9f14ec3" /><Relationship Type="http://schemas.openxmlformats.org/officeDocument/2006/relationships/slide" Target="/ppt/slides/slide5.xml" Id="Rbd8aa1fdaf314926" /><Relationship Type="http://schemas.openxmlformats.org/officeDocument/2006/relationships/slide" Target="/ppt/slides/slide6.xml" Id="R8fb23817c8e046c6" /><Relationship Type="http://schemas.openxmlformats.org/officeDocument/2006/relationships/slide" Target="/ppt/slides/slide7.xml" Id="R4bd85d58148e4c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e58dc9f0849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9230debb04cc8" /><Relationship Type="http://schemas.openxmlformats.org/officeDocument/2006/relationships/theme" Target="/ppt/slideMasters/theme/theme1.xml" Id="R73061325464e4b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89230debb04c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23db0d7114b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f30bcf2a847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cd102078e4a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c3dd715d14a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1313ad4194e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b0f40b6ce48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7d842ab8a45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HUSTLE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HUSTLE INVEST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FORONDA PAUL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Skåreråsen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925 979 430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