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c393a2e46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f28c8d7c040bd"/>
  </p:sldMasterIdLst>
  <p:sldIdLst>
    <p:sldId xmlns:r="http://schemas.openxmlformats.org/officeDocument/2006/relationships" id="256" r:id="Radb496b78caf483c"/>
    <p:sldId xmlns:r="http://schemas.openxmlformats.org/officeDocument/2006/relationships" id="257" r:id="Rd8d4a6ec93d2495f"/>
    <p:sldId xmlns:r="http://schemas.openxmlformats.org/officeDocument/2006/relationships" id="258" r:id="R416253ec2f674371"/>
    <p:sldId xmlns:r="http://schemas.openxmlformats.org/officeDocument/2006/relationships" id="259" r:id="Re142563bf2594e00"/>
    <p:sldId xmlns:r="http://schemas.openxmlformats.org/officeDocument/2006/relationships" id="260" r:id="R8ac5121286cd41f4"/>
    <p:sldId xmlns:r="http://schemas.openxmlformats.org/officeDocument/2006/relationships" id="261" r:id="R14897fa0d40544ca"/>
    <p:sldId xmlns:r="http://schemas.openxmlformats.org/officeDocument/2006/relationships" id="262" r:id="R2f4db9f0e620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f28c8d7c040bd" /><Relationship Type="http://schemas.openxmlformats.org/officeDocument/2006/relationships/slide" Target="/ppt/slides/slide1.xml" Id="Radb496b78caf483c" /><Relationship Type="http://schemas.openxmlformats.org/officeDocument/2006/relationships/slide" Target="/ppt/slides/slide2.xml" Id="Rd8d4a6ec93d2495f" /><Relationship Type="http://schemas.openxmlformats.org/officeDocument/2006/relationships/slide" Target="/ppt/slides/slide3.xml" Id="R416253ec2f674371" /><Relationship Type="http://schemas.openxmlformats.org/officeDocument/2006/relationships/slide" Target="/ppt/slides/slide4.xml" Id="Re142563bf2594e00" /><Relationship Type="http://schemas.openxmlformats.org/officeDocument/2006/relationships/slide" Target="/ppt/slides/slide5.xml" Id="R8ac5121286cd41f4" /><Relationship Type="http://schemas.openxmlformats.org/officeDocument/2006/relationships/slide" Target="/ppt/slides/slide6.xml" Id="R14897fa0d40544ca" /><Relationship Type="http://schemas.openxmlformats.org/officeDocument/2006/relationships/slide" Target="/ppt/slides/slide7.xml" Id="R2f4db9f0e620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8b98ca267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d54ad3c4d4694" /><Relationship Type="http://schemas.openxmlformats.org/officeDocument/2006/relationships/theme" Target="/ppt/slideMasters/theme/theme1.xml" Id="R7c37130cc8e8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d54ad3c4d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f1ab2395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c2046b817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fa00f62c48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2ae641536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69bc2d2db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934eef7114a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c27aa1c024e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ODDNY BAUSTAD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ODDNY BAUSTAD HOLDING AS ble etablert [år] og holder til i Nedstrand.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429 787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ODDNY B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5560 Nedstrand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925 989 258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ODDNY BAUSTAD HOLDING AS</a:t>
            </a:r>
          </a:p>
        </p:txBody>
      </p:sp>
    </p:spTree>
  </p:cSld>
  <p:clrMapOvr>
    <a:masterClrMapping xmlns:a="http://schemas.openxmlformats.org/drawingml/2006/main"/>
  </p:clrMapOvr>
</p:sld>
</file>