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89d61a5ea04f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d18efbed684487"/>
  </p:sldMasterIdLst>
  <p:sldIdLst>
    <p:sldId xmlns:r="http://schemas.openxmlformats.org/officeDocument/2006/relationships" id="256" r:id="R36f1fb00929a44a6"/>
    <p:sldId xmlns:r="http://schemas.openxmlformats.org/officeDocument/2006/relationships" id="257" r:id="Rbb42cecd309c4285"/>
    <p:sldId xmlns:r="http://schemas.openxmlformats.org/officeDocument/2006/relationships" id="258" r:id="R8d182a96c0ef47c9"/>
    <p:sldId xmlns:r="http://schemas.openxmlformats.org/officeDocument/2006/relationships" id="259" r:id="Ra5d451ae125f47af"/>
    <p:sldId xmlns:r="http://schemas.openxmlformats.org/officeDocument/2006/relationships" id="260" r:id="R8bc090ede83849df"/>
    <p:sldId xmlns:r="http://schemas.openxmlformats.org/officeDocument/2006/relationships" id="261" r:id="R2d007bf20c6e4c07"/>
    <p:sldId xmlns:r="http://schemas.openxmlformats.org/officeDocument/2006/relationships" id="262" r:id="R33336c4c955d4d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d18efbed684487" /><Relationship Type="http://schemas.openxmlformats.org/officeDocument/2006/relationships/slide" Target="/ppt/slides/slide1.xml" Id="R36f1fb00929a44a6" /><Relationship Type="http://schemas.openxmlformats.org/officeDocument/2006/relationships/slide" Target="/ppt/slides/slide2.xml" Id="Rbb42cecd309c4285" /><Relationship Type="http://schemas.openxmlformats.org/officeDocument/2006/relationships/slide" Target="/ppt/slides/slide3.xml" Id="R8d182a96c0ef47c9" /><Relationship Type="http://schemas.openxmlformats.org/officeDocument/2006/relationships/slide" Target="/ppt/slides/slide4.xml" Id="Ra5d451ae125f47af" /><Relationship Type="http://schemas.openxmlformats.org/officeDocument/2006/relationships/slide" Target="/ppt/slides/slide5.xml" Id="R8bc090ede83849df" /><Relationship Type="http://schemas.openxmlformats.org/officeDocument/2006/relationships/slide" Target="/ppt/slides/slide6.xml" Id="R2d007bf20c6e4c07" /><Relationship Type="http://schemas.openxmlformats.org/officeDocument/2006/relationships/slide" Target="/ppt/slides/slide7.xml" Id="R33336c4c955d4d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31cfb343444b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0bc9e07b684a7e" /><Relationship Type="http://schemas.openxmlformats.org/officeDocument/2006/relationships/theme" Target="/ppt/slideMasters/theme/theme1.xml" Id="R633e4db210994d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0bc9e07b684a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941635848049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abbdd8dd034e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e133f26d044f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3a28a0427d42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9821c98ef849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761ffb29fa46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9b355e08c643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BOLY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BOLY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25 369 093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−140 573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−583 167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−6 480 966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4 540 555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BOLY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926 028 162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BOLY BYGG AS</a:t>
            </a:r>
          </a:p>
        </p:txBody>
      </p:sp>
    </p:spTree>
  </p:cSld>
  <p:clrMapOvr>
    <a:masterClrMapping xmlns:a="http://schemas.openxmlformats.org/drawingml/2006/main"/>
  </p:clrMapOvr>
</p:sld>
</file>