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f541fe0ac34f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6736cf63a04224"/>
  </p:sldMasterIdLst>
  <p:sldIdLst>
    <p:sldId xmlns:r="http://schemas.openxmlformats.org/officeDocument/2006/relationships" id="256" r:id="R06afd2fa0f564573"/>
    <p:sldId xmlns:r="http://schemas.openxmlformats.org/officeDocument/2006/relationships" id="257" r:id="R9c80fa74caea4078"/>
    <p:sldId xmlns:r="http://schemas.openxmlformats.org/officeDocument/2006/relationships" id="258" r:id="R35b8d5848f8146eb"/>
    <p:sldId xmlns:r="http://schemas.openxmlformats.org/officeDocument/2006/relationships" id="259" r:id="R166063ef2c0648e6"/>
    <p:sldId xmlns:r="http://schemas.openxmlformats.org/officeDocument/2006/relationships" id="260" r:id="Rc724418eec95420f"/>
    <p:sldId xmlns:r="http://schemas.openxmlformats.org/officeDocument/2006/relationships" id="261" r:id="Rccb232b48bb842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736cf63a04224" /><Relationship Type="http://schemas.openxmlformats.org/officeDocument/2006/relationships/slide" Target="/ppt/slides/slide1.xml" Id="R06afd2fa0f564573" /><Relationship Type="http://schemas.openxmlformats.org/officeDocument/2006/relationships/slide" Target="/ppt/slides/slide2.xml" Id="R9c80fa74caea4078" /><Relationship Type="http://schemas.openxmlformats.org/officeDocument/2006/relationships/slide" Target="/ppt/slides/slide3.xml" Id="R35b8d5848f8146eb" /><Relationship Type="http://schemas.openxmlformats.org/officeDocument/2006/relationships/slide" Target="/ppt/slides/slide4.xml" Id="R166063ef2c0648e6" /><Relationship Type="http://schemas.openxmlformats.org/officeDocument/2006/relationships/slide" Target="/ppt/slides/slide5.xml" Id="Rc724418eec95420f" /><Relationship Type="http://schemas.openxmlformats.org/officeDocument/2006/relationships/slide" Target="/ppt/slides/slide6.xml" Id="Rccb232b48bb842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091c19073248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3f02d247642b3" /><Relationship Type="http://schemas.openxmlformats.org/officeDocument/2006/relationships/theme" Target="/ppt/slideMasters/theme/theme1.xml" Id="R84dfcc16913d47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a3f02d247642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4b225b43740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654e0564244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89b33c82a49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59499b8ed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47912f27442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fac8c2e124f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Myrabergjet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MALURD AS</a:t>
            </a:r>
          </a:p>
        </p:txBody>
      </p:sp>
    </p:spTree>
  </p:cSld>
  <p:clrMapOvr>
    <a:masterClrMapping xmlns:a="http://schemas.openxmlformats.org/drawingml/2006/main"/>
  </p:clrMapOvr>
</p:sld>
</file>