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726112d82f48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fef52fcd6a405b"/>
  </p:sldMasterIdLst>
  <p:sldIdLst>
    <p:sldId xmlns:r="http://schemas.openxmlformats.org/officeDocument/2006/relationships" id="256" r:id="R4c1d98ba15a74cd4"/>
    <p:sldId xmlns:r="http://schemas.openxmlformats.org/officeDocument/2006/relationships" id="257" r:id="R6f75f7388f5f4355"/>
    <p:sldId xmlns:r="http://schemas.openxmlformats.org/officeDocument/2006/relationships" id="258" r:id="Rb051330c29524633"/>
    <p:sldId xmlns:r="http://schemas.openxmlformats.org/officeDocument/2006/relationships" id="259" r:id="Rf7bfd7499efc4787"/>
    <p:sldId xmlns:r="http://schemas.openxmlformats.org/officeDocument/2006/relationships" id="260" r:id="Rb0987c7bcd214159"/>
    <p:sldId xmlns:r="http://schemas.openxmlformats.org/officeDocument/2006/relationships" id="261" r:id="Rfcfc67a73c594bb7"/>
    <p:sldId xmlns:r="http://schemas.openxmlformats.org/officeDocument/2006/relationships" id="262" r:id="Rc08b378e3ead4e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fef52fcd6a405b" /><Relationship Type="http://schemas.openxmlformats.org/officeDocument/2006/relationships/slide" Target="/ppt/slides/slide1.xml" Id="R4c1d98ba15a74cd4" /><Relationship Type="http://schemas.openxmlformats.org/officeDocument/2006/relationships/slide" Target="/ppt/slides/slide2.xml" Id="R6f75f7388f5f4355" /><Relationship Type="http://schemas.openxmlformats.org/officeDocument/2006/relationships/slide" Target="/ppt/slides/slide3.xml" Id="Rb051330c29524633" /><Relationship Type="http://schemas.openxmlformats.org/officeDocument/2006/relationships/slide" Target="/ppt/slides/slide4.xml" Id="Rf7bfd7499efc4787" /><Relationship Type="http://schemas.openxmlformats.org/officeDocument/2006/relationships/slide" Target="/ppt/slides/slide5.xml" Id="Rb0987c7bcd214159" /><Relationship Type="http://schemas.openxmlformats.org/officeDocument/2006/relationships/slide" Target="/ppt/slides/slide6.xml" Id="Rfcfc67a73c594bb7" /><Relationship Type="http://schemas.openxmlformats.org/officeDocument/2006/relationships/slide" Target="/ppt/slides/slide7.xml" Id="Rc08b378e3ead4e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26cb654eb748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11bf7ffcc43c3" /><Relationship Type="http://schemas.openxmlformats.org/officeDocument/2006/relationships/theme" Target="/ppt/slideMasters/theme/theme1.xml" Id="R28458ccacca048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c11bf7ffcc43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08b146ae74d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f17223ba34c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c59fbfc0542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d3ef1204c4b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c1f615dca44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7f43640024e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59de0564c42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MALURD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MALURD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FELTENDAL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Myrabergjet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4077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926 060 708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