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0bd3a8f60345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f490c297a24915"/>
  </p:sldMasterIdLst>
  <p:sldIdLst>
    <p:sldId xmlns:r="http://schemas.openxmlformats.org/officeDocument/2006/relationships" id="256" r:id="R30caecfd97a94718"/>
    <p:sldId xmlns:r="http://schemas.openxmlformats.org/officeDocument/2006/relationships" id="257" r:id="R3bfe25d158414273"/>
    <p:sldId xmlns:r="http://schemas.openxmlformats.org/officeDocument/2006/relationships" id="258" r:id="R0cc95c2ebc9c4fe6"/>
    <p:sldId xmlns:r="http://schemas.openxmlformats.org/officeDocument/2006/relationships" id="259" r:id="R2b2ee64214624fb8"/>
    <p:sldId xmlns:r="http://schemas.openxmlformats.org/officeDocument/2006/relationships" id="260" r:id="R375bcf3003d04fc6"/>
    <p:sldId xmlns:r="http://schemas.openxmlformats.org/officeDocument/2006/relationships" id="261" r:id="R60e769be7fed4d90"/>
    <p:sldId xmlns:r="http://schemas.openxmlformats.org/officeDocument/2006/relationships" id="262" r:id="Ref669d1b6b47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490c297a24915" /><Relationship Type="http://schemas.openxmlformats.org/officeDocument/2006/relationships/slide" Target="/ppt/slides/slide1.xml" Id="R30caecfd97a94718" /><Relationship Type="http://schemas.openxmlformats.org/officeDocument/2006/relationships/slide" Target="/ppt/slides/slide2.xml" Id="R3bfe25d158414273" /><Relationship Type="http://schemas.openxmlformats.org/officeDocument/2006/relationships/slide" Target="/ppt/slides/slide3.xml" Id="R0cc95c2ebc9c4fe6" /><Relationship Type="http://schemas.openxmlformats.org/officeDocument/2006/relationships/slide" Target="/ppt/slides/slide4.xml" Id="R2b2ee64214624fb8" /><Relationship Type="http://schemas.openxmlformats.org/officeDocument/2006/relationships/slide" Target="/ppt/slides/slide5.xml" Id="R375bcf3003d04fc6" /><Relationship Type="http://schemas.openxmlformats.org/officeDocument/2006/relationships/slide" Target="/ppt/slides/slide6.xml" Id="R60e769be7fed4d90" /><Relationship Type="http://schemas.openxmlformats.org/officeDocument/2006/relationships/slide" Target="/ppt/slides/slide7.xml" Id="Ref669d1b6b47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ae934095d4b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e82b1946a4b1b" /><Relationship Type="http://schemas.openxmlformats.org/officeDocument/2006/relationships/theme" Target="/ppt/slideMasters/theme/theme1.xml" Id="R23432bbfc09a40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7e82b1946a4b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9199b428c40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20fb9675945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13029433a4c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0132686284f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719a7d66848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fae41ea2841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143e7e2cd4e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ETIEL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ETIEL HOLDING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808 695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808 695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BERNHARD LEITE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Jens B. Leite, Sundveien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926 081 721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