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5a7aad940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45086218a4c7d"/>
  </p:sldMasterIdLst>
  <p:sldIdLst>
    <p:sldId xmlns:r="http://schemas.openxmlformats.org/officeDocument/2006/relationships" id="256" r:id="R3edc241717774c3a"/>
    <p:sldId xmlns:r="http://schemas.openxmlformats.org/officeDocument/2006/relationships" id="257" r:id="R779a560f066649aa"/>
    <p:sldId xmlns:r="http://schemas.openxmlformats.org/officeDocument/2006/relationships" id="258" r:id="R38dd5f2142bf4312"/>
    <p:sldId xmlns:r="http://schemas.openxmlformats.org/officeDocument/2006/relationships" id="259" r:id="R63de38bad89049d0"/>
    <p:sldId xmlns:r="http://schemas.openxmlformats.org/officeDocument/2006/relationships" id="260" r:id="R2dc9d2ff5b434ba0"/>
    <p:sldId xmlns:r="http://schemas.openxmlformats.org/officeDocument/2006/relationships" id="261" r:id="Rc117d6b2d7724edb"/>
    <p:sldId xmlns:r="http://schemas.openxmlformats.org/officeDocument/2006/relationships" id="262" r:id="R56268f73ef2a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45086218a4c7d" /><Relationship Type="http://schemas.openxmlformats.org/officeDocument/2006/relationships/slide" Target="/ppt/slides/slide1.xml" Id="R3edc241717774c3a" /><Relationship Type="http://schemas.openxmlformats.org/officeDocument/2006/relationships/slide" Target="/ppt/slides/slide2.xml" Id="R779a560f066649aa" /><Relationship Type="http://schemas.openxmlformats.org/officeDocument/2006/relationships/slide" Target="/ppt/slides/slide3.xml" Id="R38dd5f2142bf4312" /><Relationship Type="http://schemas.openxmlformats.org/officeDocument/2006/relationships/slide" Target="/ppt/slides/slide4.xml" Id="R63de38bad89049d0" /><Relationship Type="http://schemas.openxmlformats.org/officeDocument/2006/relationships/slide" Target="/ppt/slides/slide5.xml" Id="R2dc9d2ff5b434ba0" /><Relationship Type="http://schemas.openxmlformats.org/officeDocument/2006/relationships/slide" Target="/ppt/slides/slide6.xml" Id="Rc117d6b2d7724edb" /><Relationship Type="http://schemas.openxmlformats.org/officeDocument/2006/relationships/slide" Target="/ppt/slides/slide7.xml" Id="R56268f73ef2a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f58d4a006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d82602a6a4145" /><Relationship Type="http://schemas.openxmlformats.org/officeDocument/2006/relationships/theme" Target="/ppt/slideMasters/theme/theme1.xml" Id="R5cae9cc1be6f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d82602a6a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e1f9426e7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ede50e25b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bcde57aa4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df391501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a1403c60a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4e1e360a7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0069db04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FØNIX MEDIEHUS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FØNIX MEDIEHUS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EL-BAHRI TAMER HASAN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926 086 472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FØNIX MEDIEHUS AS</a:t>
            </a:r>
          </a:p>
        </p:txBody>
      </p:sp>
    </p:spTree>
  </p:cSld>
  <p:clrMapOvr>
    <a:masterClrMapping xmlns:a="http://schemas.openxmlformats.org/drawingml/2006/main"/>
  </p:clrMapOvr>
</p:sld>
</file>