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b2ccedd55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6bd419a1e4022"/>
  </p:sldMasterIdLst>
  <p:sldIdLst>
    <p:sldId xmlns:r="http://schemas.openxmlformats.org/officeDocument/2006/relationships" id="256" r:id="R5d8f590438de4a44"/>
    <p:sldId xmlns:r="http://schemas.openxmlformats.org/officeDocument/2006/relationships" id="257" r:id="Rbcfcd3ec572f4feb"/>
    <p:sldId xmlns:r="http://schemas.openxmlformats.org/officeDocument/2006/relationships" id="258" r:id="R215fcfafc6164d17"/>
    <p:sldId xmlns:r="http://schemas.openxmlformats.org/officeDocument/2006/relationships" id="259" r:id="R3d761142994c4f6b"/>
    <p:sldId xmlns:r="http://schemas.openxmlformats.org/officeDocument/2006/relationships" id="260" r:id="R8d7e4345539e4078"/>
    <p:sldId xmlns:r="http://schemas.openxmlformats.org/officeDocument/2006/relationships" id="261" r:id="Rd11facd1e7664440"/>
    <p:sldId xmlns:r="http://schemas.openxmlformats.org/officeDocument/2006/relationships" id="262" r:id="Ra96270c064cf48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6bd419a1e4022" /><Relationship Type="http://schemas.openxmlformats.org/officeDocument/2006/relationships/slide" Target="/ppt/slides/slide1.xml" Id="R5d8f590438de4a44" /><Relationship Type="http://schemas.openxmlformats.org/officeDocument/2006/relationships/slide" Target="/ppt/slides/slide2.xml" Id="Rbcfcd3ec572f4feb" /><Relationship Type="http://schemas.openxmlformats.org/officeDocument/2006/relationships/slide" Target="/ppt/slides/slide3.xml" Id="R215fcfafc6164d17" /><Relationship Type="http://schemas.openxmlformats.org/officeDocument/2006/relationships/slide" Target="/ppt/slides/slide4.xml" Id="R3d761142994c4f6b" /><Relationship Type="http://schemas.openxmlformats.org/officeDocument/2006/relationships/slide" Target="/ppt/slides/slide5.xml" Id="R8d7e4345539e4078" /><Relationship Type="http://schemas.openxmlformats.org/officeDocument/2006/relationships/slide" Target="/ppt/slides/slide6.xml" Id="Rd11facd1e7664440" /><Relationship Type="http://schemas.openxmlformats.org/officeDocument/2006/relationships/slide" Target="/ppt/slides/slide7.xml" Id="Ra96270c064cf48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f1dd085e3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b16a69d3442a7" /><Relationship Type="http://schemas.openxmlformats.org/officeDocument/2006/relationships/theme" Target="/ppt/slideMasters/theme/theme1.xml" Id="R6cb81baac5cb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b16a69d3442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12359d73f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be5907b09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4937dfca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587b49afc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2fe6c06db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1e6e4a16c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df26a104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FREDERIK 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HORN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Kalkbrennerveien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FREDERIK HORN AS</a:t>
            </a:r>
          </a:p>
        </p:txBody>
      </p:sp>
    </p:spTree>
  </p:cSld>
  <p:clrMapOvr>
    <a:masterClrMapping xmlns:a="http://schemas.openxmlformats.org/drawingml/2006/main"/>
  </p:clrMapOvr>
</p:sld>
</file>