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7a5a91a2c743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2c78e08ae94044"/>
  </p:sldMasterIdLst>
  <p:sldIdLst>
    <p:sldId xmlns:r="http://schemas.openxmlformats.org/officeDocument/2006/relationships" id="256" r:id="R1c43a7058a3b4af7"/>
    <p:sldId xmlns:r="http://schemas.openxmlformats.org/officeDocument/2006/relationships" id="257" r:id="R59583480572b4732"/>
    <p:sldId xmlns:r="http://schemas.openxmlformats.org/officeDocument/2006/relationships" id="258" r:id="R58e4eff58f784ac4"/>
    <p:sldId xmlns:r="http://schemas.openxmlformats.org/officeDocument/2006/relationships" id="259" r:id="R803c77652c264b48"/>
    <p:sldId xmlns:r="http://schemas.openxmlformats.org/officeDocument/2006/relationships" id="260" r:id="Re986a8d30018430d"/>
    <p:sldId xmlns:r="http://schemas.openxmlformats.org/officeDocument/2006/relationships" id="261" r:id="R7370c061a54747ba"/>
    <p:sldId xmlns:r="http://schemas.openxmlformats.org/officeDocument/2006/relationships" id="262" r:id="Re83ae4d23eae40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2c78e08ae94044" /><Relationship Type="http://schemas.openxmlformats.org/officeDocument/2006/relationships/slide" Target="/ppt/slides/slide1.xml" Id="R1c43a7058a3b4af7" /><Relationship Type="http://schemas.openxmlformats.org/officeDocument/2006/relationships/slide" Target="/ppt/slides/slide2.xml" Id="R59583480572b4732" /><Relationship Type="http://schemas.openxmlformats.org/officeDocument/2006/relationships/slide" Target="/ppt/slides/slide3.xml" Id="R58e4eff58f784ac4" /><Relationship Type="http://schemas.openxmlformats.org/officeDocument/2006/relationships/slide" Target="/ppt/slides/slide4.xml" Id="R803c77652c264b48" /><Relationship Type="http://schemas.openxmlformats.org/officeDocument/2006/relationships/slide" Target="/ppt/slides/slide5.xml" Id="Re986a8d30018430d" /><Relationship Type="http://schemas.openxmlformats.org/officeDocument/2006/relationships/slide" Target="/ppt/slides/slide6.xml" Id="R7370c061a54747ba" /><Relationship Type="http://schemas.openxmlformats.org/officeDocument/2006/relationships/slide" Target="/ppt/slides/slide7.xml" Id="Re83ae4d23eae40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7b704717a47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08fcaa24b4334" /><Relationship Type="http://schemas.openxmlformats.org/officeDocument/2006/relationships/theme" Target="/ppt/slideMasters/theme/theme1.xml" Id="Rfa9113a95b6148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d08fcaa24b43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6985e394744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b8229ebee47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a388dfd3f42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f1da900184d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a86a5a5cb49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cc8362ab540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e5079d1ab43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THUY ASIA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THUY ASIA RESTAURANT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3 468 909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−130 400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180 997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THI THANH THUY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Innherredsveien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7068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926 097 113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THUY ASIA RESTAURANT AS</a:t>
            </a:r>
          </a:p>
        </p:txBody>
      </p:sp>
    </p:spTree>
  </p:cSld>
  <p:clrMapOvr>
    <a:masterClrMapping xmlns:a="http://schemas.openxmlformats.org/drawingml/2006/main"/>
  </p:clrMapOvr>
</p:sld>
</file>