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4ef49cee3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734431de44c0b"/>
  </p:sldMasterIdLst>
  <p:sldIdLst>
    <p:sldId xmlns:r="http://schemas.openxmlformats.org/officeDocument/2006/relationships" id="256" r:id="R2427605df9724b98"/>
    <p:sldId xmlns:r="http://schemas.openxmlformats.org/officeDocument/2006/relationships" id="257" r:id="R42ca1dbed6d043b6"/>
    <p:sldId xmlns:r="http://schemas.openxmlformats.org/officeDocument/2006/relationships" id="258" r:id="Re31142645da7419d"/>
    <p:sldId xmlns:r="http://schemas.openxmlformats.org/officeDocument/2006/relationships" id="259" r:id="R66925f39ef884c6d"/>
    <p:sldId xmlns:r="http://schemas.openxmlformats.org/officeDocument/2006/relationships" id="260" r:id="R5de183451c1b4fb8"/>
    <p:sldId xmlns:r="http://schemas.openxmlformats.org/officeDocument/2006/relationships" id="261" r:id="Rdf23a997b3204a14"/>
    <p:sldId xmlns:r="http://schemas.openxmlformats.org/officeDocument/2006/relationships" id="262" r:id="R0888b64dd5764d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734431de44c0b" /><Relationship Type="http://schemas.openxmlformats.org/officeDocument/2006/relationships/slide" Target="/ppt/slides/slide1.xml" Id="R2427605df9724b98" /><Relationship Type="http://schemas.openxmlformats.org/officeDocument/2006/relationships/slide" Target="/ppt/slides/slide2.xml" Id="R42ca1dbed6d043b6" /><Relationship Type="http://schemas.openxmlformats.org/officeDocument/2006/relationships/slide" Target="/ppt/slides/slide3.xml" Id="Re31142645da7419d" /><Relationship Type="http://schemas.openxmlformats.org/officeDocument/2006/relationships/slide" Target="/ppt/slides/slide4.xml" Id="R66925f39ef884c6d" /><Relationship Type="http://schemas.openxmlformats.org/officeDocument/2006/relationships/slide" Target="/ppt/slides/slide5.xml" Id="R5de183451c1b4fb8" /><Relationship Type="http://schemas.openxmlformats.org/officeDocument/2006/relationships/slide" Target="/ppt/slides/slide6.xml" Id="Rdf23a997b3204a14" /><Relationship Type="http://schemas.openxmlformats.org/officeDocument/2006/relationships/slide" Target="/ppt/slides/slide7.xml" Id="R0888b64dd5764d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925dac20e4c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31a0500b543ff" /><Relationship Type="http://schemas.openxmlformats.org/officeDocument/2006/relationships/theme" Target="/ppt/slideMasters/theme/theme1.xml" Id="Rf06cd8d8b175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31a0500b5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781caf8d8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18f146ce4c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345d5e0cb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4693f861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ed25f759e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70aacb85c4d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4c16c01d742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MIKING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MIKING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1 828 171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24 955 995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24 987 228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THORSHAUG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Bestum skolevei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MIKING HOLDING AS</a:t>
            </a:r>
          </a:p>
        </p:txBody>
      </p:sp>
    </p:spTree>
  </p:cSld>
  <p:clrMapOvr>
    <a:masterClrMapping xmlns:a="http://schemas.openxmlformats.org/drawingml/2006/main"/>
  </p:clrMapOvr>
</p:sld>
</file>