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6b0b5bc4874b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5875887c5742ad"/>
  </p:sldMasterIdLst>
  <p:sldIdLst>
    <p:sldId xmlns:r="http://schemas.openxmlformats.org/officeDocument/2006/relationships" id="256" r:id="Re43f8cee104b4c96"/>
    <p:sldId xmlns:r="http://schemas.openxmlformats.org/officeDocument/2006/relationships" id="257" r:id="R8be1238f1dc94de5"/>
    <p:sldId xmlns:r="http://schemas.openxmlformats.org/officeDocument/2006/relationships" id="258" r:id="R2222fb6a01df4bb4"/>
    <p:sldId xmlns:r="http://schemas.openxmlformats.org/officeDocument/2006/relationships" id="259" r:id="R451866ef8fd245ad"/>
    <p:sldId xmlns:r="http://schemas.openxmlformats.org/officeDocument/2006/relationships" id="260" r:id="R78f25e80bb874d97"/>
    <p:sldId xmlns:r="http://schemas.openxmlformats.org/officeDocument/2006/relationships" id="261" r:id="Ra1d454cabebb4704"/>
    <p:sldId xmlns:r="http://schemas.openxmlformats.org/officeDocument/2006/relationships" id="262" r:id="R5c2b94c8ded349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875887c5742ad" /><Relationship Type="http://schemas.openxmlformats.org/officeDocument/2006/relationships/slide" Target="/ppt/slides/slide1.xml" Id="Re43f8cee104b4c96" /><Relationship Type="http://schemas.openxmlformats.org/officeDocument/2006/relationships/slide" Target="/ppt/slides/slide2.xml" Id="R8be1238f1dc94de5" /><Relationship Type="http://schemas.openxmlformats.org/officeDocument/2006/relationships/slide" Target="/ppt/slides/slide3.xml" Id="R2222fb6a01df4bb4" /><Relationship Type="http://schemas.openxmlformats.org/officeDocument/2006/relationships/slide" Target="/ppt/slides/slide4.xml" Id="R451866ef8fd245ad" /><Relationship Type="http://schemas.openxmlformats.org/officeDocument/2006/relationships/slide" Target="/ppt/slides/slide5.xml" Id="R78f25e80bb874d97" /><Relationship Type="http://schemas.openxmlformats.org/officeDocument/2006/relationships/slide" Target="/ppt/slides/slide6.xml" Id="Ra1d454cabebb4704" /><Relationship Type="http://schemas.openxmlformats.org/officeDocument/2006/relationships/slide" Target="/ppt/slides/slide7.xml" Id="R5c2b94c8ded349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61213742342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d1d91d4c74d23" /><Relationship Type="http://schemas.openxmlformats.org/officeDocument/2006/relationships/theme" Target="/ppt/slideMasters/theme/theme1.xml" Id="R6ee17fa07a664a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dd1d91d4c74d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8d44c2627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5541cb05641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b2c8aa25845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51c99d00943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7dd3efe3c43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3b82eb26040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552ed7c9746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MIKING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MIKING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1 828 171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24 955 995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24 987 228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THORSHAUG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 skolevei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