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c8ea63d1f45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6d4729a0b54505"/>
  </p:sldMasterIdLst>
  <p:sldIdLst>
    <p:sldId xmlns:r="http://schemas.openxmlformats.org/officeDocument/2006/relationships" id="256" r:id="Rcbc9995dcf6b4fab"/>
    <p:sldId xmlns:r="http://schemas.openxmlformats.org/officeDocument/2006/relationships" id="257" r:id="Rd536f785bd9a4487"/>
    <p:sldId xmlns:r="http://schemas.openxmlformats.org/officeDocument/2006/relationships" id="258" r:id="Rff8c30e89ea04137"/>
    <p:sldId xmlns:r="http://schemas.openxmlformats.org/officeDocument/2006/relationships" id="259" r:id="Rc5b257a68b554e1b"/>
    <p:sldId xmlns:r="http://schemas.openxmlformats.org/officeDocument/2006/relationships" id="260" r:id="Ra41117db29024eb7"/>
    <p:sldId xmlns:r="http://schemas.openxmlformats.org/officeDocument/2006/relationships" id="261" r:id="Rdb313e7fa63b434d"/>
    <p:sldId xmlns:r="http://schemas.openxmlformats.org/officeDocument/2006/relationships" id="262" r:id="R5d187872d1d1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6d4729a0b54505" /><Relationship Type="http://schemas.openxmlformats.org/officeDocument/2006/relationships/slide" Target="/ppt/slides/slide1.xml" Id="Rcbc9995dcf6b4fab" /><Relationship Type="http://schemas.openxmlformats.org/officeDocument/2006/relationships/slide" Target="/ppt/slides/slide2.xml" Id="Rd536f785bd9a4487" /><Relationship Type="http://schemas.openxmlformats.org/officeDocument/2006/relationships/slide" Target="/ppt/slides/slide3.xml" Id="Rff8c30e89ea04137" /><Relationship Type="http://schemas.openxmlformats.org/officeDocument/2006/relationships/slide" Target="/ppt/slides/slide4.xml" Id="Rc5b257a68b554e1b" /><Relationship Type="http://schemas.openxmlformats.org/officeDocument/2006/relationships/slide" Target="/ppt/slides/slide5.xml" Id="Ra41117db29024eb7" /><Relationship Type="http://schemas.openxmlformats.org/officeDocument/2006/relationships/slide" Target="/ppt/slides/slide6.xml" Id="Rdb313e7fa63b434d" /><Relationship Type="http://schemas.openxmlformats.org/officeDocument/2006/relationships/slide" Target="/ppt/slides/slide7.xml" Id="R5d187872d1d1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fe12a6fc8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96582b954231" /><Relationship Type="http://schemas.openxmlformats.org/officeDocument/2006/relationships/theme" Target="/ppt/slideMasters/theme/theme1.xml" Id="R92f238bea63144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eb96582b9542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edacbde7f43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e4588d15c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43fde0a4f4f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6895e76af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22f2e17034b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f80a2d6ad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109cd338443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VISION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28 345 256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Myrevegen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926 200 739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VISION INVEST AS</a:t>
            </a:r>
          </a:p>
        </p:txBody>
      </p:sp>
    </p:spTree>
  </p:cSld>
  <p:clrMapOvr>
    <a:masterClrMapping xmlns:a="http://schemas.openxmlformats.org/drawingml/2006/main"/>
  </p:clrMapOvr>
</p:sld>
</file>