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01a242db8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5aa9dbc45408b"/>
  </p:sldMasterIdLst>
  <p:sldIdLst>
    <p:sldId xmlns:r="http://schemas.openxmlformats.org/officeDocument/2006/relationships" id="256" r:id="Rc3b500cc3b724667"/>
    <p:sldId xmlns:r="http://schemas.openxmlformats.org/officeDocument/2006/relationships" id="257" r:id="Rd71b63a144ac4da0"/>
    <p:sldId xmlns:r="http://schemas.openxmlformats.org/officeDocument/2006/relationships" id="258" r:id="R2c970b521db0466d"/>
    <p:sldId xmlns:r="http://schemas.openxmlformats.org/officeDocument/2006/relationships" id="259" r:id="R8bf42814e7504a53"/>
    <p:sldId xmlns:r="http://schemas.openxmlformats.org/officeDocument/2006/relationships" id="260" r:id="R67ef901ebd0e4b1b"/>
    <p:sldId xmlns:r="http://schemas.openxmlformats.org/officeDocument/2006/relationships" id="261" r:id="Rdc15be1343604628"/>
    <p:sldId xmlns:r="http://schemas.openxmlformats.org/officeDocument/2006/relationships" id="262" r:id="R519cb1a7cadf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5aa9dbc45408b" /><Relationship Type="http://schemas.openxmlformats.org/officeDocument/2006/relationships/slide" Target="/ppt/slides/slide1.xml" Id="Rc3b500cc3b724667" /><Relationship Type="http://schemas.openxmlformats.org/officeDocument/2006/relationships/slide" Target="/ppt/slides/slide2.xml" Id="Rd71b63a144ac4da0" /><Relationship Type="http://schemas.openxmlformats.org/officeDocument/2006/relationships/slide" Target="/ppt/slides/slide3.xml" Id="R2c970b521db0466d" /><Relationship Type="http://schemas.openxmlformats.org/officeDocument/2006/relationships/slide" Target="/ppt/slides/slide4.xml" Id="R8bf42814e7504a53" /><Relationship Type="http://schemas.openxmlformats.org/officeDocument/2006/relationships/slide" Target="/ppt/slides/slide5.xml" Id="R67ef901ebd0e4b1b" /><Relationship Type="http://schemas.openxmlformats.org/officeDocument/2006/relationships/slide" Target="/ppt/slides/slide6.xml" Id="Rdc15be1343604628" /><Relationship Type="http://schemas.openxmlformats.org/officeDocument/2006/relationships/slide" Target="/ppt/slides/slide7.xml" Id="R519cb1a7cadf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5f411ad5d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383b4e67449f8" /><Relationship Type="http://schemas.openxmlformats.org/officeDocument/2006/relationships/theme" Target="/ppt/slideMasters/theme/theme1.xml" Id="Rb6c640612238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383b4e674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2e3e46a70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b5ab0896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79985e6c6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72cf0f92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77dd45419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1c5b98d52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b1d03a34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KAPPVEIEN 11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TUSVIK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