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8d9a28551c41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5a0522f71a4614"/>
  </p:sldMasterIdLst>
  <p:sldIdLst>
    <p:sldId xmlns:r="http://schemas.openxmlformats.org/officeDocument/2006/relationships" id="256" r:id="R7f1c987d7c4141d3"/>
    <p:sldId xmlns:r="http://schemas.openxmlformats.org/officeDocument/2006/relationships" id="257" r:id="R5063c632e5934913"/>
    <p:sldId xmlns:r="http://schemas.openxmlformats.org/officeDocument/2006/relationships" id="258" r:id="Rf343636bd7844c62"/>
    <p:sldId xmlns:r="http://schemas.openxmlformats.org/officeDocument/2006/relationships" id="259" r:id="R48d2940c6bd44c79"/>
    <p:sldId xmlns:r="http://schemas.openxmlformats.org/officeDocument/2006/relationships" id="260" r:id="R2ce359d938234552"/>
    <p:sldId xmlns:r="http://schemas.openxmlformats.org/officeDocument/2006/relationships" id="261" r:id="R87e313dd8dea4ad2"/>
    <p:sldId xmlns:r="http://schemas.openxmlformats.org/officeDocument/2006/relationships" id="262" r:id="Raf2db6b3340d44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5a0522f71a4614" /><Relationship Type="http://schemas.openxmlformats.org/officeDocument/2006/relationships/slide" Target="/ppt/slides/slide1.xml" Id="R7f1c987d7c4141d3" /><Relationship Type="http://schemas.openxmlformats.org/officeDocument/2006/relationships/slide" Target="/ppt/slides/slide2.xml" Id="R5063c632e5934913" /><Relationship Type="http://schemas.openxmlformats.org/officeDocument/2006/relationships/slide" Target="/ppt/slides/slide3.xml" Id="Rf343636bd7844c62" /><Relationship Type="http://schemas.openxmlformats.org/officeDocument/2006/relationships/slide" Target="/ppt/slides/slide4.xml" Id="R48d2940c6bd44c79" /><Relationship Type="http://schemas.openxmlformats.org/officeDocument/2006/relationships/slide" Target="/ppt/slides/slide5.xml" Id="R2ce359d938234552" /><Relationship Type="http://schemas.openxmlformats.org/officeDocument/2006/relationships/slide" Target="/ppt/slides/slide6.xml" Id="R87e313dd8dea4ad2" /><Relationship Type="http://schemas.openxmlformats.org/officeDocument/2006/relationships/slide" Target="/ppt/slides/slide7.xml" Id="Raf2db6b3340d44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e9147ebd0f4a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581e6244e40dc" /><Relationship Type="http://schemas.openxmlformats.org/officeDocument/2006/relationships/theme" Target="/ppt/slideMasters/theme/theme1.xml" Id="R9f698b80140144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f581e6244e40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076bb1f824a6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810de821304f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8c2e6b0a742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5f5f76613548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8de66502db4bf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80f6a41c244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81e2eb562b4a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GRYTHATTEN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GRYTHATTEN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−32 105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632 445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22 585 457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23 059 689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 STOREBØ BACHKE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Aleksander Storebø Bachke, Persaunvegen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7045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aleksander.storeb@gmail.com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926 201 921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GRYTHATTEN AS</a:t>
            </a:r>
          </a:p>
        </p:txBody>
      </p:sp>
    </p:spTree>
  </p:cSld>
  <p:clrMapOvr>
    <a:masterClrMapping xmlns:a="http://schemas.openxmlformats.org/drawingml/2006/main"/>
  </p:clrMapOvr>
</p:sld>
</file>