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b90971a01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757284b0045c9"/>
  </p:sldMasterIdLst>
  <p:sldIdLst>
    <p:sldId xmlns:r="http://schemas.openxmlformats.org/officeDocument/2006/relationships" id="256" r:id="Rf135af3d532a46a1"/>
    <p:sldId xmlns:r="http://schemas.openxmlformats.org/officeDocument/2006/relationships" id="257" r:id="R31aedbbb69924719"/>
    <p:sldId xmlns:r="http://schemas.openxmlformats.org/officeDocument/2006/relationships" id="258" r:id="Rb2800a51fae14120"/>
    <p:sldId xmlns:r="http://schemas.openxmlformats.org/officeDocument/2006/relationships" id="259" r:id="R9dd38eb5c3ab49e7"/>
    <p:sldId xmlns:r="http://schemas.openxmlformats.org/officeDocument/2006/relationships" id="260" r:id="R2af152f7ed2c4d19"/>
    <p:sldId xmlns:r="http://schemas.openxmlformats.org/officeDocument/2006/relationships" id="261" r:id="R946386f9ca9347df"/>
    <p:sldId xmlns:r="http://schemas.openxmlformats.org/officeDocument/2006/relationships" id="262" r:id="R74ad6799cf6f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757284b0045c9" /><Relationship Type="http://schemas.openxmlformats.org/officeDocument/2006/relationships/slide" Target="/ppt/slides/slide1.xml" Id="Rf135af3d532a46a1" /><Relationship Type="http://schemas.openxmlformats.org/officeDocument/2006/relationships/slide" Target="/ppt/slides/slide2.xml" Id="R31aedbbb69924719" /><Relationship Type="http://schemas.openxmlformats.org/officeDocument/2006/relationships/slide" Target="/ppt/slides/slide3.xml" Id="Rb2800a51fae14120" /><Relationship Type="http://schemas.openxmlformats.org/officeDocument/2006/relationships/slide" Target="/ppt/slides/slide4.xml" Id="R9dd38eb5c3ab49e7" /><Relationship Type="http://schemas.openxmlformats.org/officeDocument/2006/relationships/slide" Target="/ppt/slides/slide5.xml" Id="R2af152f7ed2c4d19" /><Relationship Type="http://schemas.openxmlformats.org/officeDocument/2006/relationships/slide" Target="/ppt/slides/slide6.xml" Id="R946386f9ca9347df" /><Relationship Type="http://schemas.openxmlformats.org/officeDocument/2006/relationships/slide" Target="/ppt/slides/slide7.xml" Id="R74ad6799cf6f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afd118fcc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8b1955ddd43b0" /><Relationship Type="http://schemas.openxmlformats.org/officeDocument/2006/relationships/theme" Target="/ppt/slideMasters/theme/theme1.xml" Id="R767443b32284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78b1955ddd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436a575e748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e3190bc4b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8fba97335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bbc66a978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f0f08449a4a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9cc8ab43244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cf1ec550e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 OFFSHORE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 OFFSHORE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715 546 175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824 734 525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TAUBÅTKOMPANIET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TAUBÅTKOMPANIET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11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office@boa.no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926 265 156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