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0c87c7697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0b5f55a704a16"/>
  </p:sldMasterIdLst>
  <p:sldIdLst>
    <p:sldId xmlns:r="http://schemas.openxmlformats.org/officeDocument/2006/relationships" id="256" r:id="R7788d3800ae146cb"/>
    <p:sldId xmlns:r="http://schemas.openxmlformats.org/officeDocument/2006/relationships" id="257" r:id="R1a52d68088cd4dfe"/>
    <p:sldId xmlns:r="http://schemas.openxmlformats.org/officeDocument/2006/relationships" id="258" r:id="Rde17be36419c44a6"/>
    <p:sldId xmlns:r="http://schemas.openxmlformats.org/officeDocument/2006/relationships" id="259" r:id="R726786250e2d47f5"/>
    <p:sldId xmlns:r="http://schemas.openxmlformats.org/officeDocument/2006/relationships" id="260" r:id="Rd1df6a54941644b6"/>
    <p:sldId xmlns:r="http://schemas.openxmlformats.org/officeDocument/2006/relationships" id="261" r:id="R991ceea005744a33"/>
    <p:sldId xmlns:r="http://schemas.openxmlformats.org/officeDocument/2006/relationships" id="262" r:id="Rc8288f2ae87a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0b5f55a704a16" /><Relationship Type="http://schemas.openxmlformats.org/officeDocument/2006/relationships/slide" Target="/ppt/slides/slide1.xml" Id="R7788d3800ae146cb" /><Relationship Type="http://schemas.openxmlformats.org/officeDocument/2006/relationships/slide" Target="/ppt/slides/slide2.xml" Id="R1a52d68088cd4dfe" /><Relationship Type="http://schemas.openxmlformats.org/officeDocument/2006/relationships/slide" Target="/ppt/slides/slide3.xml" Id="Rde17be36419c44a6" /><Relationship Type="http://schemas.openxmlformats.org/officeDocument/2006/relationships/slide" Target="/ppt/slides/slide4.xml" Id="R726786250e2d47f5" /><Relationship Type="http://schemas.openxmlformats.org/officeDocument/2006/relationships/slide" Target="/ppt/slides/slide5.xml" Id="Rd1df6a54941644b6" /><Relationship Type="http://schemas.openxmlformats.org/officeDocument/2006/relationships/slide" Target="/ppt/slides/slide6.xml" Id="R991ceea005744a33" /><Relationship Type="http://schemas.openxmlformats.org/officeDocument/2006/relationships/slide" Target="/ppt/slides/slide7.xml" Id="Rc8288f2ae87a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f0b4c04d5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99999b5e478a" /><Relationship Type="http://schemas.openxmlformats.org/officeDocument/2006/relationships/theme" Target="/ppt/slideMasters/theme/theme1.xml" Id="Rfd79d2fdd364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899999b5e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ce8f93d6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c38bfe32b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74f519e9a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ac2ad8a9e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6d0765b1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8e00ae1e7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b045fdbba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STIAN C PAUST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