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cf0c5cc2db049b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1188aeb2e044ffb"/>
  </p:sldMasterIdLst>
  <p:sldIdLst>
    <p:sldId xmlns:r="http://schemas.openxmlformats.org/officeDocument/2006/relationships" id="256" r:id="R732fbf1a0c724274"/>
    <p:sldId xmlns:r="http://schemas.openxmlformats.org/officeDocument/2006/relationships" id="257" r:id="Rf3e64316b2974e1a"/>
    <p:sldId xmlns:r="http://schemas.openxmlformats.org/officeDocument/2006/relationships" id="258" r:id="R853751cba95849d5"/>
    <p:sldId xmlns:r="http://schemas.openxmlformats.org/officeDocument/2006/relationships" id="259" r:id="Rb34605608235422d"/>
    <p:sldId xmlns:r="http://schemas.openxmlformats.org/officeDocument/2006/relationships" id="260" r:id="Re647237d4a304fa7"/>
    <p:sldId xmlns:r="http://schemas.openxmlformats.org/officeDocument/2006/relationships" id="261" r:id="Rd5d830afbd4742e8"/>
    <p:sldId xmlns:r="http://schemas.openxmlformats.org/officeDocument/2006/relationships" id="262" r:id="R9c03fb6a835b43e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188aeb2e044ffb" /><Relationship Type="http://schemas.openxmlformats.org/officeDocument/2006/relationships/slide" Target="/ppt/slides/slide1.xml" Id="R732fbf1a0c724274" /><Relationship Type="http://schemas.openxmlformats.org/officeDocument/2006/relationships/slide" Target="/ppt/slides/slide2.xml" Id="Rf3e64316b2974e1a" /><Relationship Type="http://schemas.openxmlformats.org/officeDocument/2006/relationships/slide" Target="/ppt/slides/slide3.xml" Id="R853751cba95849d5" /><Relationship Type="http://schemas.openxmlformats.org/officeDocument/2006/relationships/slide" Target="/ppt/slides/slide4.xml" Id="Rb34605608235422d" /><Relationship Type="http://schemas.openxmlformats.org/officeDocument/2006/relationships/slide" Target="/ppt/slides/slide5.xml" Id="Re647237d4a304fa7" /><Relationship Type="http://schemas.openxmlformats.org/officeDocument/2006/relationships/slide" Target="/ppt/slides/slide6.xml" Id="Rd5d830afbd4742e8" /><Relationship Type="http://schemas.openxmlformats.org/officeDocument/2006/relationships/slide" Target="/ppt/slides/slide7.xml" Id="R9c03fb6a835b43e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8eb5504d8643f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b060c4123d4472" /><Relationship Type="http://schemas.openxmlformats.org/officeDocument/2006/relationships/theme" Target="/ppt/slideMasters/theme/theme1.xml" Id="Rd196add286fd4dd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8b060c4123d447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3c18f9c4d94e0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d7204ad56147b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e82c642b044d9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12a967eb764ee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16d5ab6c884fe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806cb7e56041f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43a1c2014b43d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EJP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EJP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EJP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EJP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EJP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EJP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−32 159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1 018 645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7 799 710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8 394 689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EJP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EGIL JØRGEN HILSTAN PAULSEN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EJP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Tyveholmen Kontorfellesskap, Tjuvholmen allé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926 311 751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EJP HOLDING AS</a:t>
            </a:r>
          </a:p>
        </p:txBody>
      </p:sp>
    </p:spTree>
  </p:cSld>
  <p:clrMapOvr>
    <a:masterClrMapping xmlns:a="http://schemas.openxmlformats.org/drawingml/2006/main"/>
  </p:clrMapOvr>
</p:sld>
</file>