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5b961d7edf46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ce4961ff23458c"/>
  </p:sldMasterIdLst>
  <p:sldIdLst>
    <p:sldId xmlns:r="http://schemas.openxmlformats.org/officeDocument/2006/relationships" id="256" r:id="R7abcb5af3a8f4ab2"/>
    <p:sldId xmlns:r="http://schemas.openxmlformats.org/officeDocument/2006/relationships" id="257" r:id="Rc96bd50e12124b46"/>
    <p:sldId xmlns:r="http://schemas.openxmlformats.org/officeDocument/2006/relationships" id="258" r:id="Rc18d8281f1304c82"/>
    <p:sldId xmlns:r="http://schemas.openxmlformats.org/officeDocument/2006/relationships" id="259" r:id="R65792634349743f1"/>
    <p:sldId xmlns:r="http://schemas.openxmlformats.org/officeDocument/2006/relationships" id="260" r:id="R92b1130848e0471f"/>
    <p:sldId xmlns:r="http://schemas.openxmlformats.org/officeDocument/2006/relationships" id="261" r:id="R65fc3c8f9bd94b95"/>
    <p:sldId xmlns:r="http://schemas.openxmlformats.org/officeDocument/2006/relationships" id="262" r:id="Rbc792ff4270a4b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ce4961ff23458c" /><Relationship Type="http://schemas.openxmlformats.org/officeDocument/2006/relationships/slide" Target="/ppt/slides/slide1.xml" Id="R7abcb5af3a8f4ab2" /><Relationship Type="http://schemas.openxmlformats.org/officeDocument/2006/relationships/slide" Target="/ppt/slides/slide2.xml" Id="Rc96bd50e12124b46" /><Relationship Type="http://schemas.openxmlformats.org/officeDocument/2006/relationships/slide" Target="/ppt/slides/slide3.xml" Id="Rc18d8281f1304c82" /><Relationship Type="http://schemas.openxmlformats.org/officeDocument/2006/relationships/slide" Target="/ppt/slides/slide4.xml" Id="R65792634349743f1" /><Relationship Type="http://schemas.openxmlformats.org/officeDocument/2006/relationships/slide" Target="/ppt/slides/slide5.xml" Id="R92b1130848e0471f" /><Relationship Type="http://schemas.openxmlformats.org/officeDocument/2006/relationships/slide" Target="/ppt/slides/slide6.xml" Id="R65fc3c8f9bd94b95" /><Relationship Type="http://schemas.openxmlformats.org/officeDocument/2006/relationships/slide" Target="/ppt/slides/slide7.xml" Id="Rbc792ff4270a4b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ea069f5a6b4b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a1fcfa6fd1447d" /><Relationship Type="http://schemas.openxmlformats.org/officeDocument/2006/relationships/theme" Target="/ppt/slideMasters/theme/theme1.xml" Id="R0998ad814bde49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a1fcfa6fd144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7ddc179b994f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d6a6f2016d4f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2a2cf9aa604e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6bbe7736749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5d90dc6e4047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8c9084e6964c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60ac78588b4d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LOFOTEN GOLFINVEST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GOLFINVEST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LOFOTEN GOLFINVEST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GOLFINVEST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GOLFINVEST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GOLFINVEST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−1 075 030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−1 061 517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65 191 725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73 959 017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GOLFINVEST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SKIPS AS TUDOR  –  95,4 %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KGI AS  –  1,9 %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S.A. NILSEN AS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TEMP HOLDING AS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ARCTIC CIRCLE HOSPITALITY INVEST AS  –  0,6 %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LOFOTEN GOLFINVEST AS  –  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GOLFINVEST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Andersen Konsulting AS, Professor Dahls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ra@andersenkonsulting.no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926 317 032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GOLFINVEST AS</a:t>
            </a:r>
          </a:p>
        </p:txBody>
      </p:sp>
    </p:spTree>
  </p:cSld>
  <p:clrMapOvr>
    <a:masterClrMapping xmlns:a="http://schemas.openxmlformats.org/drawingml/2006/main"/>
  </p:clrMapOvr>
</p:sld>
</file>