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d4f8b1f79f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8db146e60d483d"/>
  </p:sldMasterIdLst>
  <p:sldIdLst>
    <p:sldId xmlns:r="http://schemas.openxmlformats.org/officeDocument/2006/relationships" id="256" r:id="R4614d27b333d4900"/>
    <p:sldId xmlns:r="http://schemas.openxmlformats.org/officeDocument/2006/relationships" id="257" r:id="R60c07a54f0ed49c9"/>
    <p:sldId xmlns:r="http://schemas.openxmlformats.org/officeDocument/2006/relationships" id="258" r:id="R1a653f69cc03475a"/>
    <p:sldId xmlns:r="http://schemas.openxmlformats.org/officeDocument/2006/relationships" id="259" r:id="R6b415d5e23c64ceb"/>
    <p:sldId xmlns:r="http://schemas.openxmlformats.org/officeDocument/2006/relationships" id="260" r:id="R0174972211134eb8"/>
    <p:sldId xmlns:r="http://schemas.openxmlformats.org/officeDocument/2006/relationships" id="261" r:id="R7bc73a34af7b4fe8"/>
    <p:sldId xmlns:r="http://schemas.openxmlformats.org/officeDocument/2006/relationships" id="262" r:id="R3af74d4df9f8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db146e60d483d" /><Relationship Type="http://schemas.openxmlformats.org/officeDocument/2006/relationships/slide" Target="/ppt/slides/slide1.xml" Id="R4614d27b333d4900" /><Relationship Type="http://schemas.openxmlformats.org/officeDocument/2006/relationships/slide" Target="/ppt/slides/slide2.xml" Id="R60c07a54f0ed49c9" /><Relationship Type="http://schemas.openxmlformats.org/officeDocument/2006/relationships/slide" Target="/ppt/slides/slide3.xml" Id="R1a653f69cc03475a" /><Relationship Type="http://schemas.openxmlformats.org/officeDocument/2006/relationships/slide" Target="/ppt/slides/slide4.xml" Id="R6b415d5e23c64ceb" /><Relationship Type="http://schemas.openxmlformats.org/officeDocument/2006/relationships/slide" Target="/ppt/slides/slide5.xml" Id="R0174972211134eb8" /><Relationship Type="http://schemas.openxmlformats.org/officeDocument/2006/relationships/slide" Target="/ppt/slides/slide6.xml" Id="R7bc73a34af7b4fe8" /><Relationship Type="http://schemas.openxmlformats.org/officeDocument/2006/relationships/slide" Target="/ppt/slides/slide7.xml" Id="R3af74d4df9f8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9d0b16e5d40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14326e78e4589" /><Relationship Type="http://schemas.openxmlformats.org/officeDocument/2006/relationships/theme" Target="/ppt/slideMasters/theme/theme1.xml" Id="R48ac4f533127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14326e78e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d6840c35d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608abdcbf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4a3702ec442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c28a428be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12565f63e43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df708a2bf45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75b600661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OSBO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−733 847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−742 668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580 570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DITMAR ALMAAS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Vabakkjen 16I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OSBO AS</a:t>
            </a:r>
          </a:p>
        </p:txBody>
      </p:sp>
    </p:spTree>
  </p:cSld>
  <p:clrMapOvr>
    <a:masterClrMapping xmlns:a="http://schemas.openxmlformats.org/drawingml/2006/main"/>
  </p:clrMapOvr>
</p:sld>
</file>