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2cad2ee11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c397e4abd442a"/>
  </p:sldMasterIdLst>
  <p:sldIdLst>
    <p:sldId xmlns:r="http://schemas.openxmlformats.org/officeDocument/2006/relationships" id="256" r:id="R3f7667caf1ba4a40"/>
    <p:sldId xmlns:r="http://schemas.openxmlformats.org/officeDocument/2006/relationships" id="257" r:id="R1ede87f6428a463c"/>
    <p:sldId xmlns:r="http://schemas.openxmlformats.org/officeDocument/2006/relationships" id="258" r:id="R8d3e83a12ff84345"/>
    <p:sldId xmlns:r="http://schemas.openxmlformats.org/officeDocument/2006/relationships" id="259" r:id="R28aefff1ad744092"/>
    <p:sldId xmlns:r="http://schemas.openxmlformats.org/officeDocument/2006/relationships" id="260" r:id="Rd3c7e8cda18147c3"/>
    <p:sldId xmlns:r="http://schemas.openxmlformats.org/officeDocument/2006/relationships" id="261" r:id="R6813738809754e68"/>
    <p:sldId xmlns:r="http://schemas.openxmlformats.org/officeDocument/2006/relationships" id="262" r:id="Rde685178c91b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c397e4abd442a" /><Relationship Type="http://schemas.openxmlformats.org/officeDocument/2006/relationships/slide" Target="/ppt/slides/slide1.xml" Id="R3f7667caf1ba4a40" /><Relationship Type="http://schemas.openxmlformats.org/officeDocument/2006/relationships/slide" Target="/ppt/slides/slide2.xml" Id="R1ede87f6428a463c" /><Relationship Type="http://schemas.openxmlformats.org/officeDocument/2006/relationships/slide" Target="/ppt/slides/slide3.xml" Id="R8d3e83a12ff84345" /><Relationship Type="http://schemas.openxmlformats.org/officeDocument/2006/relationships/slide" Target="/ppt/slides/slide4.xml" Id="R28aefff1ad744092" /><Relationship Type="http://schemas.openxmlformats.org/officeDocument/2006/relationships/slide" Target="/ppt/slides/slide5.xml" Id="Rd3c7e8cda18147c3" /><Relationship Type="http://schemas.openxmlformats.org/officeDocument/2006/relationships/slide" Target="/ppt/slides/slide6.xml" Id="R6813738809754e68" /><Relationship Type="http://schemas.openxmlformats.org/officeDocument/2006/relationships/slide" Target="/ppt/slides/slide7.xml" Id="Rde685178c91b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2f3734c31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e3e06320453f" /><Relationship Type="http://schemas.openxmlformats.org/officeDocument/2006/relationships/theme" Target="/ppt/slideMasters/theme/theme1.xml" Id="Re8180a74e60c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dfe3e06320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37013ddf9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09671ec66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a59b4d9e4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ef65b9e9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860e4dbf6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def4e709b4f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e552ef718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