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24626aa3bb48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be4e29ca1f4aa7"/>
  </p:sldMasterIdLst>
  <p:sldIdLst>
    <p:sldId xmlns:r="http://schemas.openxmlformats.org/officeDocument/2006/relationships" id="256" r:id="R39d50dacf6034120"/>
    <p:sldId xmlns:r="http://schemas.openxmlformats.org/officeDocument/2006/relationships" id="257" r:id="R88e7a8bf58854021"/>
    <p:sldId xmlns:r="http://schemas.openxmlformats.org/officeDocument/2006/relationships" id="258" r:id="R26cb0e5b206b4a9c"/>
    <p:sldId xmlns:r="http://schemas.openxmlformats.org/officeDocument/2006/relationships" id="259" r:id="Rec1e28c38e5f4011"/>
    <p:sldId xmlns:r="http://schemas.openxmlformats.org/officeDocument/2006/relationships" id="260" r:id="R280e9ca8c48e4477"/>
    <p:sldId xmlns:r="http://schemas.openxmlformats.org/officeDocument/2006/relationships" id="261" r:id="R596e880e65f84e90"/>
    <p:sldId xmlns:r="http://schemas.openxmlformats.org/officeDocument/2006/relationships" id="262" r:id="R9b42eae4dfaa42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be4e29ca1f4aa7" /><Relationship Type="http://schemas.openxmlformats.org/officeDocument/2006/relationships/slide" Target="/ppt/slides/slide1.xml" Id="R39d50dacf6034120" /><Relationship Type="http://schemas.openxmlformats.org/officeDocument/2006/relationships/slide" Target="/ppt/slides/slide2.xml" Id="R88e7a8bf58854021" /><Relationship Type="http://schemas.openxmlformats.org/officeDocument/2006/relationships/slide" Target="/ppt/slides/slide3.xml" Id="R26cb0e5b206b4a9c" /><Relationship Type="http://schemas.openxmlformats.org/officeDocument/2006/relationships/slide" Target="/ppt/slides/slide4.xml" Id="Rec1e28c38e5f4011" /><Relationship Type="http://schemas.openxmlformats.org/officeDocument/2006/relationships/slide" Target="/ppt/slides/slide5.xml" Id="R280e9ca8c48e4477" /><Relationship Type="http://schemas.openxmlformats.org/officeDocument/2006/relationships/slide" Target="/ppt/slides/slide6.xml" Id="R596e880e65f84e90" /><Relationship Type="http://schemas.openxmlformats.org/officeDocument/2006/relationships/slide" Target="/ppt/slides/slide7.xml" Id="R9b42eae4dfaa42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f4d6a7c87d4e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10c05761f4e65" /><Relationship Type="http://schemas.openxmlformats.org/officeDocument/2006/relationships/theme" Target="/ppt/slideMasters/theme/theme1.xml" Id="Ra6db61411b0241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610c05761f4e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6458d3ebb4e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43d0bd04b4a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b7ed28d8540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5afb43f8a43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3c491d1a245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b006887fc47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e455a93134d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BUNO LOGISTIKK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BUNO LOGISTIKK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405 171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−945 953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−929 273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860 898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BRYGGERIUTSALGET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