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6dacbe3c6449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e10f6a36c54c2d"/>
  </p:sldMasterIdLst>
  <p:sldIdLst>
    <p:sldId xmlns:r="http://schemas.openxmlformats.org/officeDocument/2006/relationships" id="256" r:id="Rd1550e26999f4472"/>
    <p:sldId xmlns:r="http://schemas.openxmlformats.org/officeDocument/2006/relationships" id="257" r:id="R3594259597204a15"/>
    <p:sldId xmlns:r="http://schemas.openxmlformats.org/officeDocument/2006/relationships" id="258" r:id="Rf17749f8cb484bf1"/>
    <p:sldId xmlns:r="http://schemas.openxmlformats.org/officeDocument/2006/relationships" id="259" r:id="R4b4dea8bbef74a12"/>
    <p:sldId xmlns:r="http://schemas.openxmlformats.org/officeDocument/2006/relationships" id="260" r:id="Rffc4f0fe24854e5a"/>
    <p:sldId xmlns:r="http://schemas.openxmlformats.org/officeDocument/2006/relationships" id="261" r:id="R329e7c44373e4c69"/>
    <p:sldId xmlns:r="http://schemas.openxmlformats.org/officeDocument/2006/relationships" id="262" r:id="R3403d1988bbd40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e10f6a36c54c2d" /><Relationship Type="http://schemas.openxmlformats.org/officeDocument/2006/relationships/slide" Target="/ppt/slides/slide1.xml" Id="Rd1550e26999f4472" /><Relationship Type="http://schemas.openxmlformats.org/officeDocument/2006/relationships/slide" Target="/ppt/slides/slide2.xml" Id="R3594259597204a15" /><Relationship Type="http://schemas.openxmlformats.org/officeDocument/2006/relationships/slide" Target="/ppt/slides/slide3.xml" Id="Rf17749f8cb484bf1" /><Relationship Type="http://schemas.openxmlformats.org/officeDocument/2006/relationships/slide" Target="/ppt/slides/slide4.xml" Id="R4b4dea8bbef74a12" /><Relationship Type="http://schemas.openxmlformats.org/officeDocument/2006/relationships/slide" Target="/ppt/slides/slide5.xml" Id="Rffc4f0fe24854e5a" /><Relationship Type="http://schemas.openxmlformats.org/officeDocument/2006/relationships/slide" Target="/ppt/slides/slide6.xml" Id="R329e7c44373e4c69" /><Relationship Type="http://schemas.openxmlformats.org/officeDocument/2006/relationships/slide" Target="/ppt/slides/slide7.xml" Id="R3403d1988bbd40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0e3ebda74d42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c9560580a04d61" /><Relationship Type="http://schemas.openxmlformats.org/officeDocument/2006/relationships/theme" Target="/ppt/slideMasters/theme/theme1.xml" Id="Rfb70b44f853f49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c9560580a04d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e784a20794b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a9925090e546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e4983118c49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def2452b149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ca3764c7344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cbad4188d41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0d832e7c545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FIFTH GENERATION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FIFTH GENERATION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747 565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254 505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3 861 166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8 385 131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GENERALS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Velliveien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926 329 413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