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6e1d4e39b344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d52190db004b9e"/>
  </p:sldMasterIdLst>
  <p:sldIdLst>
    <p:sldId xmlns:r="http://schemas.openxmlformats.org/officeDocument/2006/relationships" id="256" r:id="R2dc93f6839de46c6"/>
    <p:sldId xmlns:r="http://schemas.openxmlformats.org/officeDocument/2006/relationships" id="257" r:id="R8d75901d94644a55"/>
    <p:sldId xmlns:r="http://schemas.openxmlformats.org/officeDocument/2006/relationships" id="258" r:id="R9ec18f06d20343fc"/>
    <p:sldId xmlns:r="http://schemas.openxmlformats.org/officeDocument/2006/relationships" id="259" r:id="Ra116d6659a93476c"/>
    <p:sldId xmlns:r="http://schemas.openxmlformats.org/officeDocument/2006/relationships" id="260" r:id="Rc94998e8684e405e"/>
    <p:sldId xmlns:r="http://schemas.openxmlformats.org/officeDocument/2006/relationships" id="261" r:id="Rf556cd0aff644187"/>
    <p:sldId xmlns:r="http://schemas.openxmlformats.org/officeDocument/2006/relationships" id="262" r:id="Rcdcaae72f32941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52190db004b9e" /><Relationship Type="http://schemas.openxmlformats.org/officeDocument/2006/relationships/slide" Target="/ppt/slides/slide1.xml" Id="R2dc93f6839de46c6" /><Relationship Type="http://schemas.openxmlformats.org/officeDocument/2006/relationships/slide" Target="/ppt/slides/slide2.xml" Id="R8d75901d94644a55" /><Relationship Type="http://schemas.openxmlformats.org/officeDocument/2006/relationships/slide" Target="/ppt/slides/slide3.xml" Id="R9ec18f06d20343fc" /><Relationship Type="http://schemas.openxmlformats.org/officeDocument/2006/relationships/slide" Target="/ppt/slides/slide4.xml" Id="Ra116d6659a93476c" /><Relationship Type="http://schemas.openxmlformats.org/officeDocument/2006/relationships/slide" Target="/ppt/slides/slide5.xml" Id="Rc94998e8684e405e" /><Relationship Type="http://schemas.openxmlformats.org/officeDocument/2006/relationships/slide" Target="/ppt/slides/slide6.xml" Id="Rf556cd0aff644187" /><Relationship Type="http://schemas.openxmlformats.org/officeDocument/2006/relationships/slide" Target="/ppt/slides/slide7.xml" Id="Rcdcaae72f32941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1d3444c94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5fcfb0b05458a" /><Relationship Type="http://schemas.openxmlformats.org/officeDocument/2006/relationships/theme" Target="/ppt/slideMasters/theme/theme1.xml" Id="R5c671664424e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5fcfb0b05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cd39fcb2949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1fea5e7604e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684b6ce1840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f4b64fd704e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9cb9740a841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a4d3c544647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96963316749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SKÅRETREBOEN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SKÅRETREBOEN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SKÅRETREBOEN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SKÅRETREBOEN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SKÅRETREBOEN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SKÅRETREBOEN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6 000 143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597 300 558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675 332 926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SKÅRETREBOEN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SKÅRETREBOEN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926 383 639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SKÅRETREBOEN AS</a:t>
            </a:r>
          </a:p>
        </p:txBody>
      </p:sp>
    </p:spTree>
  </p:cSld>
  <p:clrMapOvr>
    <a:masterClrMapping xmlns:a="http://schemas.openxmlformats.org/drawingml/2006/main"/>
  </p:clrMapOvr>
</p:sld>
</file>