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986f61449249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f6226255b34689"/>
  </p:sldMasterIdLst>
  <p:sldIdLst>
    <p:sldId xmlns:r="http://schemas.openxmlformats.org/officeDocument/2006/relationships" id="256" r:id="R9858280c26464d49"/>
    <p:sldId xmlns:r="http://schemas.openxmlformats.org/officeDocument/2006/relationships" id="257" r:id="R5215a708891448f1"/>
    <p:sldId xmlns:r="http://schemas.openxmlformats.org/officeDocument/2006/relationships" id="258" r:id="R72d702eacb4c4bae"/>
    <p:sldId xmlns:r="http://schemas.openxmlformats.org/officeDocument/2006/relationships" id="259" r:id="R51bdfc3ed7f94977"/>
    <p:sldId xmlns:r="http://schemas.openxmlformats.org/officeDocument/2006/relationships" id="260" r:id="Ra8b520e0f0e143c6"/>
    <p:sldId xmlns:r="http://schemas.openxmlformats.org/officeDocument/2006/relationships" id="261" r:id="R05eb14eaefdd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6226255b34689" /><Relationship Type="http://schemas.openxmlformats.org/officeDocument/2006/relationships/slide" Target="/ppt/slides/slide1.xml" Id="R9858280c26464d49" /><Relationship Type="http://schemas.openxmlformats.org/officeDocument/2006/relationships/slide" Target="/ppt/slides/slide2.xml" Id="R5215a708891448f1" /><Relationship Type="http://schemas.openxmlformats.org/officeDocument/2006/relationships/slide" Target="/ppt/slides/slide3.xml" Id="R72d702eacb4c4bae" /><Relationship Type="http://schemas.openxmlformats.org/officeDocument/2006/relationships/slide" Target="/ppt/slides/slide4.xml" Id="R51bdfc3ed7f94977" /><Relationship Type="http://schemas.openxmlformats.org/officeDocument/2006/relationships/slide" Target="/ppt/slides/slide5.xml" Id="Ra8b520e0f0e143c6" /><Relationship Type="http://schemas.openxmlformats.org/officeDocument/2006/relationships/slide" Target="/ppt/slides/slide6.xml" Id="R05eb14eaefdd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6bd2e644744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3d8ffe7154347" /><Relationship Type="http://schemas.openxmlformats.org/officeDocument/2006/relationships/theme" Target="/ppt/slideMasters/theme/theme1.xml" Id="R3aa2c964c1f443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43d8ffe71543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c4ac5a7274c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a620963a74f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f11db1fc74b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38c97efa6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3debb7d2044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805d9507440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