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01fa8221df45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53f26aae244d48"/>
  </p:sldMasterIdLst>
  <p:sldIdLst>
    <p:sldId xmlns:r="http://schemas.openxmlformats.org/officeDocument/2006/relationships" id="256" r:id="Rf94281f419704806"/>
    <p:sldId xmlns:r="http://schemas.openxmlformats.org/officeDocument/2006/relationships" id="257" r:id="Rfe0c6f84310a4e81"/>
    <p:sldId xmlns:r="http://schemas.openxmlformats.org/officeDocument/2006/relationships" id="258" r:id="R2d2b26b41d4d4aa5"/>
    <p:sldId xmlns:r="http://schemas.openxmlformats.org/officeDocument/2006/relationships" id="259" r:id="R1179e74055264c64"/>
    <p:sldId xmlns:r="http://schemas.openxmlformats.org/officeDocument/2006/relationships" id="260" r:id="Re17ac0a607204c0f"/>
    <p:sldId xmlns:r="http://schemas.openxmlformats.org/officeDocument/2006/relationships" id="261" r:id="R5a67cdca19574397"/>
    <p:sldId xmlns:r="http://schemas.openxmlformats.org/officeDocument/2006/relationships" id="262" r:id="Rd6f9ee7b42f041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53f26aae244d48" /><Relationship Type="http://schemas.openxmlformats.org/officeDocument/2006/relationships/slide" Target="/ppt/slides/slide1.xml" Id="Rf94281f419704806" /><Relationship Type="http://schemas.openxmlformats.org/officeDocument/2006/relationships/slide" Target="/ppt/slides/slide2.xml" Id="Rfe0c6f84310a4e81" /><Relationship Type="http://schemas.openxmlformats.org/officeDocument/2006/relationships/slide" Target="/ppt/slides/slide3.xml" Id="R2d2b26b41d4d4aa5" /><Relationship Type="http://schemas.openxmlformats.org/officeDocument/2006/relationships/slide" Target="/ppt/slides/slide4.xml" Id="R1179e74055264c64" /><Relationship Type="http://schemas.openxmlformats.org/officeDocument/2006/relationships/slide" Target="/ppt/slides/slide5.xml" Id="Re17ac0a607204c0f" /><Relationship Type="http://schemas.openxmlformats.org/officeDocument/2006/relationships/slide" Target="/ppt/slides/slide6.xml" Id="R5a67cdca19574397" /><Relationship Type="http://schemas.openxmlformats.org/officeDocument/2006/relationships/slide" Target="/ppt/slides/slide7.xml" Id="Rd6f9ee7b42f041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f2b070a2354d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27490d3fb47aa" /><Relationship Type="http://schemas.openxmlformats.org/officeDocument/2006/relationships/theme" Target="/ppt/slideMasters/theme/theme1.xml" Id="R689bc69a2d5143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d27490d3fb47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cc4d4f9ac4d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b7fe541be45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91dbeacf546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d217fa5474f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85be6a1a247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0bfc239a14d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0a185d46642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TANJA WILHELMSEN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TANJA WILHELMSEN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TANJA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102K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