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a8f753ce824b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c1ddaea6754734"/>
  </p:sldMasterIdLst>
  <p:sldIdLst>
    <p:sldId xmlns:r="http://schemas.openxmlformats.org/officeDocument/2006/relationships" id="256" r:id="Rda153e02b7f947fe"/>
    <p:sldId xmlns:r="http://schemas.openxmlformats.org/officeDocument/2006/relationships" id="257" r:id="R8de8d752dd7d4ddc"/>
    <p:sldId xmlns:r="http://schemas.openxmlformats.org/officeDocument/2006/relationships" id="258" r:id="R829cd7cf7ff14fd3"/>
    <p:sldId xmlns:r="http://schemas.openxmlformats.org/officeDocument/2006/relationships" id="259" r:id="Rca39cfcbe76c4672"/>
    <p:sldId xmlns:r="http://schemas.openxmlformats.org/officeDocument/2006/relationships" id="260" r:id="Rdd1421ece82a4a1f"/>
    <p:sldId xmlns:r="http://schemas.openxmlformats.org/officeDocument/2006/relationships" id="261" r:id="R2e21e59deaf34ce4"/>
    <p:sldId xmlns:r="http://schemas.openxmlformats.org/officeDocument/2006/relationships" id="262" r:id="R7530cc4d3dc347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1ddaea6754734" /><Relationship Type="http://schemas.openxmlformats.org/officeDocument/2006/relationships/slide" Target="/ppt/slides/slide1.xml" Id="Rda153e02b7f947fe" /><Relationship Type="http://schemas.openxmlformats.org/officeDocument/2006/relationships/slide" Target="/ppt/slides/slide2.xml" Id="R8de8d752dd7d4ddc" /><Relationship Type="http://schemas.openxmlformats.org/officeDocument/2006/relationships/slide" Target="/ppt/slides/slide3.xml" Id="R829cd7cf7ff14fd3" /><Relationship Type="http://schemas.openxmlformats.org/officeDocument/2006/relationships/slide" Target="/ppt/slides/slide4.xml" Id="Rca39cfcbe76c4672" /><Relationship Type="http://schemas.openxmlformats.org/officeDocument/2006/relationships/slide" Target="/ppt/slides/slide5.xml" Id="Rdd1421ece82a4a1f" /><Relationship Type="http://schemas.openxmlformats.org/officeDocument/2006/relationships/slide" Target="/ppt/slides/slide6.xml" Id="R2e21e59deaf34ce4" /><Relationship Type="http://schemas.openxmlformats.org/officeDocument/2006/relationships/slide" Target="/ppt/slides/slide7.xml" Id="R7530cc4d3dc347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39df107ba48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fa0bdeb014c92" /><Relationship Type="http://schemas.openxmlformats.org/officeDocument/2006/relationships/theme" Target="/ppt/slideMasters/theme/theme1.xml" Id="R86771fd3ce8c4a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9fa0bdeb014c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395dabf9045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2ed5c8b7b47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e8bb6886a4a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f9a87a1a944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edff7233041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e66f727a140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cbb69c430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STEINSVIKVÅGEN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STEINSVIKVÅGEN EIENDOM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