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dd919186d14e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7b4fcc68994373"/>
  </p:sldMasterIdLst>
  <p:sldIdLst>
    <p:sldId xmlns:r="http://schemas.openxmlformats.org/officeDocument/2006/relationships" id="256" r:id="R04278284beae4da3"/>
    <p:sldId xmlns:r="http://schemas.openxmlformats.org/officeDocument/2006/relationships" id="257" r:id="Rc3db6d4cca414022"/>
    <p:sldId xmlns:r="http://schemas.openxmlformats.org/officeDocument/2006/relationships" id="258" r:id="Rfc8fb9c14cbe44c9"/>
    <p:sldId xmlns:r="http://schemas.openxmlformats.org/officeDocument/2006/relationships" id="259" r:id="Recf376313b2c497e"/>
    <p:sldId xmlns:r="http://schemas.openxmlformats.org/officeDocument/2006/relationships" id="260" r:id="R55ca3a596ec149d5"/>
    <p:sldId xmlns:r="http://schemas.openxmlformats.org/officeDocument/2006/relationships" id="261" r:id="Rcf1bedfdc25b4cb3"/>
    <p:sldId xmlns:r="http://schemas.openxmlformats.org/officeDocument/2006/relationships" id="262" r:id="R1b65403152da4f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7b4fcc68994373" /><Relationship Type="http://schemas.openxmlformats.org/officeDocument/2006/relationships/slide" Target="/ppt/slides/slide1.xml" Id="R04278284beae4da3" /><Relationship Type="http://schemas.openxmlformats.org/officeDocument/2006/relationships/slide" Target="/ppt/slides/slide2.xml" Id="Rc3db6d4cca414022" /><Relationship Type="http://schemas.openxmlformats.org/officeDocument/2006/relationships/slide" Target="/ppt/slides/slide3.xml" Id="Rfc8fb9c14cbe44c9" /><Relationship Type="http://schemas.openxmlformats.org/officeDocument/2006/relationships/slide" Target="/ppt/slides/slide4.xml" Id="Recf376313b2c497e" /><Relationship Type="http://schemas.openxmlformats.org/officeDocument/2006/relationships/slide" Target="/ppt/slides/slide5.xml" Id="R55ca3a596ec149d5" /><Relationship Type="http://schemas.openxmlformats.org/officeDocument/2006/relationships/slide" Target="/ppt/slides/slide6.xml" Id="Rcf1bedfdc25b4cb3" /><Relationship Type="http://schemas.openxmlformats.org/officeDocument/2006/relationships/slide" Target="/ppt/slides/slide7.xml" Id="R1b65403152da4f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50840c7ebd4d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a99f4fb764a2f" /><Relationship Type="http://schemas.openxmlformats.org/officeDocument/2006/relationships/theme" Target="/ppt/slideMasters/theme/theme1.xml" Id="R9453f497a57246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8a99f4fb764a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0459576bb4a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eff2726bd42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c7c67c0df4d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4102d10d34a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3aa33efae48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bd0ffb5e141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1959de5594d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FUNDINGPARTNER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FUNDINGPARTNER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FUNDINGPARTNER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FUNDINGPARTNER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FUNDINGPARTNER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FUNDINGPARTNER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−588 382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384 248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65 305 481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65 847 950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FUNDINGPARTNER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EAGLE CAPITAL AS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SCHIBSTED TILLVÄXTMEDIER AB  –  18,5 %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DNB VENTURES AS  –  10,2 %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LOBSTER MANAGEMENT AS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STRATEL AS  –  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STARTUPLAB FOUNDERS FUND II AS  –  3,9 %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FUNDINGPARTNER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926 416 014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FUNDINGPARTNER GROUP AS</a:t>
            </a:r>
          </a:p>
        </p:txBody>
      </p:sp>
    </p:spTree>
  </p:cSld>
  <p:clrMapOvr>
    <a:masterClrMapping xmlns:a="http://schemas.openxmlformats.org/drawingml/2006/main"/>
  </p:clrMapOvr>
</p:sld>
</file>