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ca50ee7f8a4a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21de026702477e"/>
  </p:sldMasterIdLst>
  <p:sldIdLst>
    <p:sldId xmlns:r="http://schemas.openxmlformats.org/officeDocument/2006/relationships" id="256" r:id="R00df17b475a74e20"/>
    <p:sldId xmlns:r="http://schemas.openxmlformats.org/officeDocument/2006/relationships" id="257" r:id="R7270bf5d42cc4775"/>
    <p:sldId xmlns:r="http://schemas.openxmlformats.org/officeDocument/2006/relationships" id="258" r:id="Rfc87c3a8e0a04da8"/>
    <p:sldId xmlns:r="http://schemas.openxmlformats.org/officeDocument/2006/relationships" id="259" r:id="Rff8049014d404318"/>
    <p:sldId xmlns:r="http://schemas.openxmlformats.org/officeDocument/2006/relationships" id="260" r:id="R351364b7ddb247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21de026702477e" /><Relationship Type="http://schemas.openxmlformats.org/officeDocument/2006/relationships/slide" Target="/ppt/slides/slide1.xml" Id="R00df17b475a74e20" /><Relationship Type="http://schemas.openxmlformats.org/officeDocument/2006/relationships/slide" Target="/ppt/slides/slide2.xml" Id="R7270bf5d42cc4775" /><Relationship Type="http://schemas.openxmlformats.org/officeDocument/2006/relationships/slide" Target="/ppt/slides/slide3.xml" Id="Rfc87c3a8e0a04da8" /><Relationship Type="http://schemas.openxmlformats.org/officeDocument/2006/relationships/slide" Target="/ppt/slides/slide4.xml" Id="Rff8049014d404318" /><Relationship Type="http://schemas.openxmlformats.org/officeDocument/2006/relationships/slide" Target="/ppt/slides/slide5.xml" Id="R351364b7ddb247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a1030d2f1d48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4690777cf4e6b" /><Relationship Type="http://schemas.openxmlformats.org/officeDocument/2006/relationships/theme" Target="/ppt/slideMasters/theme/theme1.xml" Id="R189c557a92d94e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94690777cf4e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c55a5435649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eaa45b08b4f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caed311cb42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6692a05c54a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cafc11b1e44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SAM TRANSPORT OG KONSULENT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 TRANSPORT OG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 TRANSPORT OG KONSULENT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 TRANSPORT OG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 TRANSPORT OG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 TRANSPORT OG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926 417 355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 TRANSPORT OG KONSULENT AS</a:t>
            </a:r>
          </a:p>
        </p:txBody>
      </p:sp>
    </p:spTree>
  </p:cSld>
  <p:clrMapOvr>
    <a:masterClrMapping xmlns:a="http://schemas.openxmlformats.org/drawingml/2006/main"/>
  </p:clrMapOvr>
</p:sld>
</file>